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10" r:id="rId1"/>
  </p:sldMasterIdLst>
  <p:notesMasterIdLst>
    <p:notesMasterId r:id="rId10"/>
  </p:notesMasterIdLst>
  <p:handoutMasterIdLst>
    <p:handoutMasterId r:id="rId11"/>
  </p:handoutMasterIdLst>
  <p:sldIdLst>
    <p:sldId id="410" r:id="rId2"/>
    <p:sldId id="411" r:id="rId3"/>
    <p:sldId id="414" r:id="rId4"/>
    <p:sldId id="415" r:id="rId5"/>
    <p:sldId id="431" r:id="rId6"/>
    <p:sldId id="430" r:id="rId7"/>
    <p:sldId id="371" r:id="rId8"/>
    <p:sldId id="380" r:id="rId9"/>
  </p:sldIdLst>
  <p:sldSz cx="12190413" cy="6859588"/>
  <p:notesSz cx="6858000" cy="9144000"/>
  <p:custDataLst>
    <p:tags r:id="rId12"/>
  </p:custDataLst>
  <p:defaultTextStyle>
    <a:defPPr>
      <a:defRPr lang="de-DE"/>
    </a:defPPr>
    <a:lvl1pPr marL="0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4251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8502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2753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7700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125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65505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09756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54007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573" userDrawn="1">
          <p15:clr>
            <a:srgbClr val="A4A3A4"/>
          </p15:clr>
        </p15:guide>
        <p15:guide id="3" orient="horz" pos="300">
          <p15:clr>
            <a:srgbClr val="A4A3A4"/>
          </p15:clr>
        </p15:guide>
        <p15:guide id="4" orient="horz" pos="981">
          <p15:clr>
            <a:srgbClr val="A4A3A4"/>
          </p15:clr>
        </p15:guide>
        <p15:guide id="5" orient="horz" pos="3657">
          <p15:clr>
            <a:srgbClr val="A4A3A4"/>
          </p15:clr>
        </p15:guide>
        <p15:guide id="6" orient="horz" pos="3839" userDrawn="1">
          <p15:clr>
            <a:srgbClr val="A4A3A4"/>
          </p15:clr>
        </p15:guide>
        <p15:guide id="7" orient="horz" pos="4065">
          <p15:clr>
            <a:srgbClr val="A4A3A4"/>
          </p15:clr>
        </p15:guide>
        <p15:guide id="8" pos="7332">
          <p15:clr>
            <a:srgbClr val="A4A3A4"/>
          </p15:clr>
        </p15:guide>
        <p15:guide id="10" pos="34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87C828"/>
    <a:srgbClr val="008CCF"/>
    <a:srgbClr val="85C02F"/>
    <a:srgbClr val="0099A1"/>
    <a:srgbClr val="007379"/>
    <a:srgbClr val="004D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87891" autoAdjust="0"/>
  </p:normalViewPr>
  <p:slideViewPr>
    <p:cSldViewPr snapToGrid="0" snapToObjects="1" showGuides="1">
      <p:cViewPr varScale="1">
        <p:scale>
          <a:sx n="71" d="100"/>
          <a:sy n="71" d="100"/>
        </p:scale>
        <p:origin x="606" y="84"/>
      </p:cViewPr>
      <p:guideLst>
        <p:guide orient="horz" pos="573"/>
        <p:guide orient="horz" pos="300"/>
        <p:guide orient="horz" pos="981"/>
        <p:guide orient="horz" pos="3657"/>
        <p:guide orient="horz" pos="3839"/>
        <p:guide orient="horz" pos="4065"/>
        <p:guide pos="7332"/>
        <p:guide pos="34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2244"/>
    </p:cViewPr>
  </p:sorterViewPr>
  <p:notesViewPr>
    <p:cSldViewPr snapToGrid="0" snapToObjects="1" showGuides="1">
      <p:cViewPr varScale="1">
        <p:scale>
          <a:sx n="83" d="100"/>
          <a:sy n="83" d="100"/>
        </p:scale>
        <p:origin x="-3828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>
              <a:latin typeface="微软雅黑" panose="020B0503020204020204" pitchFamily="34" charset="-122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105EE6-0555-4BD3-8EFF-7860A0E7DA14}" type="datetimeFigureOut">
              <a:rPr lang="de-DE" smtClean="0">
                <a:latin typeface="微软雅黑" panose="020B0503020204020204" pitchFamily="34" charset="-122"/>
              </a:rPr>
              <a:t>27.09.2020</a:t>
            </a:fld>
            <a:endParaRPr lang="de-DE" dirty="0">
              <a:latin typeface="微软雅黑" panose="020B0503020204020204" pitchFamily="34" charset="-122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>
              <a:latin typeface="微软雅黑" panose="020B0503020204020204" pitchFamily="34" charset="-122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5E346A-0122-46E4-AECE-C481893FBCB9}" type="slidenum">
              <a:rPr lang="de-DE" smtClean="0">
                <a:latin typeface="微软雅黑" panose="020B0503020204020204" pitchFamily="34" charset="-122"/>
              </a:rPr>
              <a:t>‹#›</a:t>
            </a:fld>
            <a:endParaRPr lang="de-DE" dirty="0">
              <a:latin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591204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微软雅黑" panose="020B0503020204020204" pitchFamily="34" charset="-122"/>
              </a:defRPr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微软雅黑" panose="020B0503020204020204" pitchFamily="34" charset="-122"/>
              </a:defRPr>
            </a:lvl1pPr>
          </a:lstStyle>
          <a:p>
            <a:fld id="{B8DD35AF-E6AE-4141-BF45-E7C4E548BFFD}" type="datetimeFigureOut">
              <a:rPr lang="de-DE" smtClean="0"/>
              <a:pPr/>
              <a:t>27.09.2020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微软雅黑" panose="020B0503020204020204" pitchFamily="34" charset="-122"/>
              </a:defRPr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微软雅黑" panose="020B0503020204020204" pitchFamily="34" charset="-122"/>
              </a:defRPr>
            </a:lvl1pPr>
          </a:lstStyle>
          <a:p>
            <a:fld id="{DB170224-FE03-429C-83B7-DC36E71A8559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2820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04094" indent="-204094" algn="l" defTabSz="1088502" rtl="0" eaLnBrk="1" latinLnBrk="0" hangingPunct="1">
      <a:buClr>
        <a:schemeClr val="accent2"/>
      </a:buClr>
      <a:buFont typeface="Wingdings" panose="05000000000000000000" pitchFamily="2" charset="2"/>
      <a:buChar char="§"/>
      <a:defRPr sz="1400" b="0" i="0" kern="1200">
        <a:solidFill>
          <a:schemeClr val="tx1"/>
        </a:solidFill>
        <a:latin typeface="微软雅黑" panose="020B0503020204020204" pitchFamily="34" charset="-122"/>
        <a:ea typeface="+mn-ea"/>
        <a:cs typeface="+mn-cs"/>
      </a:defRPr>
    </a:lvl1pPr>
    <a:lvl2pPr marL="748345" indent="-204094" algn="l" defTabSz="1088502" rtl="0" eaLnBrk="1" latinLnBrk="0" hangingPunct="1">
      <a:buClr>
        <a:schemeClr val="accent2"/>
      </a:buClr>
      <a:buFont typeface="Wingdings" panose="05000000000000000000" pitchFamily="2" charset="2"/>
      <a:buChar char="§"/>
      <a:defRPr sz="1400" b="0" i="0" kern="1200">
        <a:solidFill>
          <a:schemeClr val="tx1"/>
        </a:solidFill>
        <a:latin typeface="微软雅黑" panose="020B0503020204020204" pitchFamily="34" charset="-122"/>
        <a:ea typeface="+mn-ea"/>
        <a:cs typeface="+mn-cs"/>
      </a:defRPr>
    </a:lvl2pPr>
    <a:lvl3pPr marL="1292596" indent="-204094" algn="l" defTabSz="1088502" rtl="0" eaLnBrk="1" latinLnBrk="0" hangingPunct="1">
      <a:buClr>
        <a:schemeClr val="accent2"/>
      </a:buClr>
      <a:buFont typeface="Wingdings" panose="05000000000000000000" pitchFamily="2" charset="2"/>
      <a:buChar char="§"/>
      <a:defRPr sz="1400" b="0" i="0" kern="1200">
        <a:solidFill>
          <a:schemeClr val="tx1"/>
        </a:solidFill>
        <a:latin typeface="微软雅黑" panose="020B0503020204020204" pitchFamily="34" charset="-122"/>
        <a:ea typeface="+mn-ea"/>
        <a:cs typeface="+mn-cs"/>
      </a:defRPr>
    </a:lvl3pPr>
    <a:lvl4pPr marL="1836847" indent="-204094" algn="l" defTabSz="1088502" rtl="0" eaLnBrk="1" latinLnBrk="0" hangingPunct="1">
      <a:buClr>
        <a:schemeClr val="accent2"/>
      </a:buClr>
      <a:buFont typeface="Wingdings" panose="05000000000000000000" pitchFamily="2" charset="2"/>
      <a:buChar char="§"/>
      <a:defRPr sz="1400" b="0" i="0" kern="1200">
        <a:solidFill>
          <a:schemeClr val="tx1"/>
        </a:solidFill>
        <a:latin typeface="微软雅黑" panose="020B0503020204020204" pitchFamily="34" charset="-122"/>
        <a:ea typeface="+mn-ea"/>
        <a:cs typeface="+mn-cs"/>
      </a:defRPr>
    </a:lvl4pPr>
    <a:lvl5pPr marL="2381098" indent="-204094" algn="l" defTabSz="1088502" rtl="0" eaLnBrk="1" latinLnBrk="0" hangingPunct="1">
      <a:buClr>
        <a:schemeClr val="accent2"/>
      </a:buClr>
      <a:buFont typeface="Wingdings" panose="05000000000000000000" pitchFamily="2" charset="2"/>
      <a:buChar char="§"/>
      <a:defRPr sz="1400" b="0" i="0" kern="1200">
        <a:solidFill>
          <a:schemeClr val="tx1"/>
        </a:solidFill>
        <a:latin typeface="微软雅黑" panose="020B0503020204020204" pitchFamily="34" charset="-122"/>
        <a:ea typeface="+mn-ea"/>
        <a:cs typeface="+mn-cs"/>
      </a:defRPr>
    </a:lvl5pPr>
    <a:lvl6pPr marL="2721254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65505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809756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354007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 the presentation mode to guide through all the aids.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70224-FE03-429C-83B7-DC36E71A855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776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0413" cy="685710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47617"/>
          <a:stretch/>
        </p:blipFill>
        <p:spPr>
          <a:xfrm>
            <a:off x="10130973" y="255630"/>
            <a:ext cx="1508849" cy="249592"/>
          </a:xfrm>
          <a:prstGeom prst="rect">
            <a:avLst/>
          </a:prstGeom>
        </p:spPr>
      </p:pic>
      <p:sp>
        <p:nvSpPr>
          <p:cNvPr id="9" name="TextBox 6"/>
          <p:cNvSpPr txBox="1"/>
          <p:nvPr userDrawn="1"/>
        </p:nvSpPr>
        <p:spPr>
          <a:xfrm>
            <a:off x="484981" y="337803"/>
            <a:ext cx="2602261" cy="192332"/>
          </a:xfrm>
          <a:prstGeom prst="rect">
            <a:avLst/>
          </a:prstGeom>
          <a:noFill/>
        </p:spPr>
        <p:txBody>
          <a:bodyPr wrap="none" lIns="68553" tIns="34276" rIns="68553" bIns="34276">
            <a:spAutoFit/>
          </a:bodyPr>
          <a:lstStyle/>
          <a:p>
            <a:pPr algn="l">
              <a:defRPr/>
            </a:pPr>
            <a:r>
              <a:rPr lang="zh-CN" altLang="en-US" sz="800" dirty="0" smtClean="0">
                <a:solidFill>
                  <a:prstClr val="white">
                    <a:lumMod val="7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Helvetica Light" charset="0"/>
              </a:rPr>
              <a:t>工业自动化   </a:t>
            </a:r>
            <a:r>
              <a:rPr lang="en-US" altLang="zh-CN" sz="800" dirty="0" smtClean="0">
                <a:solidFill>
                  <a:prstClr val="white">
                    <a:lumMod val="7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Helvetica Light" charset="0"/>
              </a:rPr>
              <a:t>|   </a:t>
            </a:r>
            <a:r>
              <a:rPr lang="zh-CN" altLang="en-US" sz="800" dirty="0" smtClean="0">
                <a:solidFill>
                  <a:prstClr val="white">
                    <a:lumMod val="7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Helvetica Light" charset="0"/>
              </a:rPr>
              <a:t>工业机器人  </a:t>
            </a:r>
            <a:r>
              <a:rPr lang="en-US" altLang="zh-CN" sz="800" dirty="0" smtClean="0">
                <a:solidFill>
                  <a:prstClr val="white">
                    <a:lumMod val="7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Helvetica Light" charset="0"/>
              </a:rPr>
              <a:t>|  </a:t>
            </a:r>
            <a:r>
              <a:rPr lang="zh-CN" altLang="en-US" sz="800" dirty="0" smtClean="0">
                <a:solidFill>
                  <a:prstClr val="white">
                    <a:lumMod val="7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Helvetica Light" charset="0"/>
              </a:rPr>
              <a:t>新能源汽车  </a:t>
            </a:r>
            <a:r>
              <a:rPr lang="en-US" altLang="zh-CN" sz="800" dirty="0">
                <a:solidFill>
                  <a:prstClr val="white">
                    <a:lumMod val="7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Helvetica Light" charset="0"/>
              </a:rPr>
              <a:t>| </a:t>
            </a:r>
            <a:r>
              <a:rPr lang="en-US" altLang="zh-CN" sz="800" dirty="0" smtClean="0">
                <a:solidFill>
                  <a:prstClr val="white">
                    <a:lumMod val="7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Helvetica Light" charset="0"/>
              </a:rPr>
              <a:t>  </a:t>
            </a:r>
            <a:r>
              <a:rPr lang="zh-CN" altLang="en-US" sz="800" dirty="0" smtClean="0">
                <a:solidFill>
                  <a:prstClr val="white">
                    <a:lumMod val="7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Helvetica Light" charset="0"/>
              </a:rPr>
              <a:t>轨道交通</a:t>
            </a:r>
            <a:endParaRPr lang="zh-CN" altLang="en-US" sz="800" dirty="0">
              <a:solidFill>
                <a:prstClr val="white">
                  <a:lumMod val="7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  <a:sym typeface="Helvetica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548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6 2图文结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2"/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550800" y="4006466"/>
            <a:ext cx="3600000" cy="1799327"/>
          </a:xfrm>
          <a:prstGeom prst="rect">
            <a:avLst/>
          </a:prstGeom>
          <a:solidFill>
            <a:schemeClr val="bg1"/>
          </a:solidFill>
        </p:spPr>
        <p:txBody>
          <a:bodyPr vert="horz" lIns="252000" tIns="252000" rIns="252000" bIns="252000" rtlCol="0" anchor="ctr" anchorCtr="0">
            <a:noAutofit/>
          </a:bodyPr>
          <a:lstStyle>
            <a:lvl1pPr marL="285750" indent="-285750" algn="ctr">
              <a:buNone/>
              <a:defRPr lang="de-DE" dirty="0"/>
            </a:lvl1pPr>
          </a:lstStyle>
          <a:p>
            <a:r>
              <a:rPr lang="zh-CN" altLang="en-US" noProof="0" dirty="0" smtClean="0"/>
              <a:t>插入图片</a:t>
            </a:r>
            <a:endParaRPr lang="en-US" noProof="0" dirty="0"/>
          </a:p>
        </p:txBody>
      </p:sp>
      <p:sp>
        <p:nvSpPr>
          <p:cNvPr id="9" name="Bildplatzhalter 1"/>
          <p:cNvSpPr>
            <a:spLocks noGrp="1"/>
          </p:cNvSpPr>
          <p:nvPr>
            <p:ph type="pic" sz="quarter" idx="12" hasCustomPrompt="1"/>
          </p:nvPr>
        </p:nvSpPr>
        <p:spPr bwMode="gray">
          <a:xfrm>
            <a:off x="550800" y="1811032"/>
            <a:ext cx="3600000" cy="1799768"/>
          </a:xfrm>
          <a:prstGeom prst="rect">
            <a:avLst/>
          </a:prstGeom>
          <a:solidFill>
            <a:schemeClr val="bg1"/>
          </a:solidFill>
        </p:spPr>
        <p:txBody>
          <a:bodyPr vert="horz" lIns="252000" tIns="252000" rIns="252000" bIns="252000" rtlCol="0" anchor="ctr" anchorCtr="0">
            <a:noAutofit/>
          </a:bodyPr>
          <a:lstStyle>
            <a:lvl1pPr marL="285750" indent="-285750" algn="ctr">
              <a:buNone/>
              <a:defRPr lang="de-DE" dirty="0"/>
            </a:lvl1pPr>
          </a:lstStyle>
          <a:p>
            <a:r>
              <a:rPr lang="zh-CN" altLang="en-US" noProof="0" dirty="0" smtClean="0"/>
              <a:t>插入图片</a:t>
            </a:r>
            <a:endParaRPr lang="en-US" noProof="0" dirty="0"/>
          </a:p>
        </p:txBody>
      </p:sp>
      <p:sp>
        <p:nvSpPr>
          <p:cNvPr id="12" name="Titel"/>
          <p:cNvSpPr>
            <a:spLocks noGrp="1"/>
          </p:cNvSpPr>
          <p:nvPr>
            <p:ph type="title" hasCustomPrompt="1"/>
          </p:nvPr>
        </p:nvSpPr>
        <p:spPr bwMode="gray">
          <a:xfrm>
            <a:off x="549275" y="907200"/>
            <a:ext cx="11087999" cy="648000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26789" tIns="26789" rIns="26789" bIns="26789" anchor="ctr"/>
          <a:lstStyle>
            <a:lvl1pPr>
              <a:defRPr lang="en-US" sz="2800" noProof="0" dirty="0">
                <a:gradFill>
                  <a:gsLst>
                    <a:gs pos="100000">
                      <a:srgbClr val="85C532"/>
                    </a:gs>
                    <a:gs pos="0">
                      <a:srgbClr val="0074C1"/>
                    </a:gs>
                    <a:gs pos="0">
                      <a:srgbClr val="008CCF"/>
                    </a:gs>
                  </a:gsLst>
                  <a:lin ang="0" scaled="0"/>
                </a:gradFill>
                <a:latin typeface="+mn-lt"/>
                <a:ea typeface="微软雅黑" pitchFamily="34" charset="-122"/>
                <a:cs typeface="Arial" panose="020B0604020202020204" pitchFamily="34" charset="0"/>
              </a:defRPr>
            </a:lvl1pPr>
          </a:lstStyle>
          <a:p>
            <a:pPr marL="0" lvl="0" defTabSz="1088502">
              <a:lnSpc>
                <a:spcPct val="130000"/>
              </a:lnSpc>
            </a:pPr>
            <a:r>
              <a:rPr lang="zh-CN" altLang="en-US" noProof="0" dirty="0" smtClean="0"/>
              <a:t>请插入幻灯片主题</a:t>
            </a:r>
            <a:endParaRPr lang="en-US" noProof="0" dirty="0"/>
          </a:p>
        </p:txBody>
      </p:sp>
      <p:sp>
        <p:nvSpPr>
          <p:cNvPr id="14" name="内容占位符 9"/>
          <p:cNvSpPr>
            <a:spLocks noGrp="1"/>
          </p:cNvSpPr>
          <p:nvPr>
            <p:ph sz="quarter" idx="13"/>
          </p:nvPr>
        </p:nvSpPr>
        <p:spPr>
          <a:xfrm>
            <a:off x="4295774" y="1809750"/>
            <a:ext cx="7341499" cy="18010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30000"/>
              </a:lnSpc>
              <a:buNone/>
              <a:defRPr sz="1600"/>
            </a:lvl1pPr>
            <a:lvl2pPr marL="720000" indent="-270000">
              <a:lnSpc>
                <a:spcPct val="130000"/>
              </a:lnSpc>
              <a:buClr>
                <a:srgbClr val="008CCF"/>
              </a:buClr>
              <a:buSzPct val="100000"/>
              <a:buFont typeface="Wingdings" panose="05000000000000000000" pitchFamily="2" charset="2"/>
              <a:buChar char="n"/>
              <a:defRPr sz="1600"/>
            </a:lvl2pPr>
            <a:lvl3pPr marL="810000" indent="0">
              <a:lnSpc>
                <a:spcPct val="130000"/>
              </a:lnSpc>
              <a:buNone/>
              <a:defRPr/>
            </a:lvl3pPr>
            <a:lvl4pPr marL="1170000" indent="0">
              <a:lnSpc>
                <a:spcPct val="130000"/>
              </a:lnSpc>
              <a:buNone/>
              <a:defRPr/>
            </a:lvl4pPr>
            <a:lvl5pPr marL="1530000" indent="0">
              <a:lnSpc>
                <a:spcPct val="130000"/>
              </a:lnSpc>
              <a:buNone/>
              <a:defRPr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第三级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第四级</a:t>
            </a:r>
            <a:endParaRPr lang="en-US" altLang="zh-CN" dirty="0" smtClean="0"/>
          </a:p>
        </p:txBody>
      </p:sp>
      <p:sp>
        <p:nvSpPr>
          <p:cNvPr id="15" name="内容占位符 9"/>
          <p:cNvSpPr>
            <a:spLocks noGrp="1"/>
          </p:cNvSpPr>
          <p:nvPr>
            <p:ph sz="quarter" idx="16"/>
          </p:nvPr>
        </p:nvSpPr>
        <p:spPr>
          <a:xfrm>
            <a:off x="4295774" y="4004438"/>
            <a:ext cx="7341499" cy="18010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30000"/>
              </a:lnSpc>
              <a:buNone/>
              <a:defRPr sz="1600"/>
            </a:lvl1pPr>
            <a:lvl2pPr marL="720000" indent="-270000">
              <a:lnSpc>
                <a:spcPct val="130000"/>
              </a:lnSpc>
              <a:buClr>
                <a:srgbClr val="008CCF"/>
              </a:buClr>
              <a:buSzPct val="100000"/>
              <a:buFont typeface="Wingdings" panose="05000000000000000000" pitchFamily="2" charset="2"/>
              <a:buChar char="n"/>
              <a:defRPr sz="1600"/>
            </a:lvl2pPr>
            <a:lvl3pPr marL="810000" indent="0">
              <a:lnSpc>
                <a:spcPct val="130000"/>
              </a:lnSpc>
              <a:buNone/>
              <a:defRPr/>
            </a:lvl3pPr>
            <a:lvl4pPr marL="1170000" indent="0">
              <a:lnSpc>
                <a:spcPct val="130000"/>
              </a:lnSpc>
              <a:buNone/>
              <a:defRPr/>
            </a:lvl4pPr>
            <a:lvl5pPr marL="1530000" indent="0">
              <a:lnSpc>
                <a:spcPct val="130000"/>
              </a:lnSpc>
              <a:buNone/>
              <a:defRPr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第三级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第四级</a:t>
            </a:r>
            <a:endParaRPr lang="en-US" altLang="zh-CN" dirty="0" smtClean="0"/>
          </a:p>
        </p:txBody>
      </p:sp>
      <p:sp>
        <p:nvSpPr>
          <p:cNvPr id="17" name="Foliennummernplatzhalter"/>
          <p:cNvSpPr>
            <a:spLocks noGrp="1"/>
          </p:cNvSpPr>
          <p:nvPr>
            <p:ph type="sldNum" sz="quarter" idx="4"/>
          </p:nvPr>
        </p:nvSpPr>
        <p:spPr bwMode="gray">
          <a:xfrm>
            <a:off x="549273" y="6092825"/>
            <a:ext cx="252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227C86F-CC2D-492F-A88C-C748186E73FB}" type="slidenum">
              <a:rPr lang="de-DE" noProof="0" smtClean="0"/>
              <a:pPr/>
              <a:t>‹#›</a:t>
            </a:fld>
            <a:endParaRPr lang="de-DE" noProof="0" dirty="0"/>
          </a:p>
        </p:txBody>
      </p:sp>
      <p:sp>
        <p:nvSpPr>
          <p:cNvPr id="8" name="矩形 7"/>
          <p:cNvSpPr/>
          <p:nvPr userDrawn="1"/>
        </p:nvSpPr>
        <p:spPr>
          <a:xfrm flipV="1">
            <a:off x="551207" y="1555200"/>
            <a:ext cx="5135218" cy="45719"/>
          </a:xfrm>
          <a:prstGeom prst="rect">
            <a:avLst/>
          </a:prstGeom>
          <a:gradFill>
            <a:gsLst>
              <a:gs pos="0">
                <a:srgbClr val="008CCF"/>
              </a:gs>
              <a:gs pos="100000">
                <a:srgbClr val="85C52F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99625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pos="2615" userDrawn="1">
          <p15:clr>
            <a:srgbClr val="FBAE40"/>
          </p15:clr>
        </p15:guide>
        <p15:guide id="2" pos="2706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7 视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dienplatzhalter"/>
          <p:cNvSpPr>
            <a:spLocks noGrp="1"/>
          </p:cNvSpPr>
          <p:nvPr>
            <p:ph type="media" sz="quarter" idx="10" hasCustomPrompt="1"/>
          </p:nvPr>
        </p:nvSpPr>
        <p:spPr bwMode="gray">
          <a:xfrm>
            <a:off x="0" y="0"/>
            <a:ext cx="12190413" cy="6859588"/>
          </a:xfrm>
          <a:prstGeom prst="rect">
            <a:avLst/>
          </a:prstGeom>
        </p:spPr>
        <p:txBody>
          <a:bodyPr lIns="540000" tIns="540000" rIns="540000" bIns="540000" anchor="ctr" anchorCtr="1"/>
          <a:lstStyle>
            <a:lvl1pPr marL="18000" indent="0">
              <a:buNone/>
              <a:defRPr/>
            </a:lvl1pPr>
          </a:lstStyle>
          <a:p>
            <a:r>
              <a:rPr lang="zh-CN" altLang="en-US" noProof="0" dirty="0" smtClean="0"/>
              <a:t>插入视频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32253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8 上下图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platzhalter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550800" y="4473794"/>
            <a:ext cx="11088000" cy="133200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1000"/>
              </a:spcBef>
              <a:buFontTx/>
              <a:buNone/>
              <a:defRPr sz="1600"/>
            </a:lvl1pPr>
            <a:lvl2pPr marL="632408" indent="0">
              <a:buFontTx/>
              <a:buNone/>
              <a:defRPr/>
            </a:lvl2pPr>
            <a:lvl3pPr marL="1108627" indent="0">
              <a:buFontTx/>
              <a:buNone/>
              <a:defRPr/>
            </a:lvl3pPr>
            <a:lvl4pPr marL="1652878" indent="0">
              <a:buFontTx/>
              <a:buNone/>
              <a:defRPr/>
            </a:lvl4pPr>
            <a:lvl5pPr marL="1925004" indent="0">
              <a:buFontTx/>
              <a:buNone/>
              <a:defRPr/>
            </a:lvl5pPr>
          </a:lstStyle>
          <a:p>
            <a:pPr lvl="0"/>
            <a:r>
              <a:rPr lang="zh-CN" altLang="en-US" noProof="0" dirty="0" smtClean="0"/>
              <a:t>插入文字描述</a:t>
            </a:r>
            <a:endParaRPr lang="en-US" noProof="0" dirty="0"/>
          </a:p>
        </p:txBody>
      </p:sp>
      <p:sp>
        <p:nvSpPr>
          <p:cNvPr id="7" name="Bildplatzhalter"/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0" y="0"/>
            <a:ext cx="12189600" cy="4327200"/>
          </a:xfrm>
          <a:prstGeom prst="rect">
            <a:avLst/>
          </a:prstGeom>
          <a:solidFill>
            <a:schemeClr val="bg1"/>
          </a:solidFill>
        </p:spPr>
        <p:txBody>
          <a:bodyPr lIns="252000" tIns="252000" rIns="252000" bIns="252000" anchor="ctr" anchorCtr="0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zh-CN" altLang="en-US" noProof="0" dirty="0" smtClean="0"/>
              <a:t>插入图片</a:t>
            </a:r>
            <a:endParaRPr lang="en-US" noProof="0" dirty="0"/>
          </a:p>
        </p:txBody>
      </p:sp>
      <p:sp>
        <p:nvSpPr>
          <p:cNvPr id="8" name="Foliennummernplatzhalter"/>
          <p:cNvSpPr>
            <a:spLocks noGrp="1"/>
          </p:cNvSpPr>
          <p:nvPr>
            <p:ph type="sldNum" sz="quarter" idx="4"/>
          </p:nvPr>
        </p:nvSpPr>
        <p:spPr bwMode="gray">
          <a:xfrm>
            <a:off x="549273" y="6092825"/>
            <a:ext cx="252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227C86F-CC2D-492F-A88C-C748186E73FB}" type="slidenum">
              <a:rPr lang="de-DE" noProof="0" smtClean="0"/>
              <a:pPr/>
              <a:t>‹#›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4051771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9 3 图文结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platzhalter 4"/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8038800" y="4004744"/>
            <a:ext cx="3600000" cy="1801050"/>
          </a:xfrm>
          <a:prstGeom prst="rect">
            <a:avLst/>
          </a:prstGeom>
        </p:spPr>
        <p:txBody>
          <a:bodyPr tIns="72000" bIns="72000"/>
          <a:lstStyle>
            <a:lvl1pPr marL="0" indent="0" algn="l">
              <a:lnSpc>
                <a:spcPct val="130000"/>
              </a:lnSpc>
              <a:spcBef>
                <a:spcPts val="1000"/>
              </a:spcBef>
              <a:buFontTx/>
              <a:buNone/>
              <a:defRPr sz="1600"/>
            </a:lvl1pPr>
            <a:lvl2pPr marL="632408" indent="0">
              <a:buFontTx/>
              <a:buNone/>
              <a:defRPr/>
            </a:lvl2pPr>
            <a:lvl3pPr marL="1108627" indent="0">
              <a:buFontTx/>
              <a:buNone/>
              <a:defRPr/>
            </a:lvl3pPr>
            <a:lvl4pPr marL="1652878" indent="0">
              <a:buFontTx/>
              <a:buNone/>
              <a:defRPr/>
            </a:lvl4pPr>
            <a:lvl5pPr marL="1925004" indent="0">
              <a:buFontTx/>
              <a:buNone/>
              <a:defRPr/>
            </a:lvl5pPr>
          </a:lstStyle>
          <a:p>
            <a:pPr lvl="0"/>
            <a:r>
              <a:rPr lang="zh-CN" altLang="en-US" noProof="0" dirty="0" smtClean="0"/>
              <a:t>插入文字描述</a:t>
            </a:r>
            <a:endParaRPr lang="en-US" altLang="zh-CN" noProof="0" dirty="0"/>
          </a:p>
        </p:txBody>
      </p:sp>
      <p:sp>
        <p:nvSpPr>
          <p:cNvPr id="16" name="Textplatzhalter 3"/>
          <p:cNvSpPr>
            <a:spLocks noGrp="1"/>
          </p:cNvSpPr>
          <p:nvPr>
            <p:ph type="body" sz="quarter" idx="19" hasCustomPrompt="1"/>
          </p:nvPr>
        </p:nvSpPr>
        <p:spPr bwMode="gray">
          <a:xfrm>
            <a:off x="4294800" y="4004744"/>
            <a:ext cx="3600000" cy="1801050"/>
          </a:xfrm>
          <a:prstGeom prst="rect">
            <a:avLst/>
          </a:prstGeom>
        </p:spPr>
        <p:txBody>
          <a:bodyPr tIns="72000" bIns="72000"/>
          <a:lstStyle>
            <a:lvl1pPr marL="0" indent="0" algn="l">
              <a:lnSpc>
                <a:spcPct val="130000"/>
              </a:lnSpc>
              <a:spcBef>
                <a:spcPts val="1000"/>
              </a:spcBef>
              <a:buFontTx/>
              <a:buNone/>
              <a:defRPr sz="1600"/>
            </a:lvl1pPr>
            <a:lvl2pPr marL="632408" indent="0">
              <a:buFontTx/>
              <a:buNone/>
              <a:defRPr/>
            </a:lvl2pPr>
            <a:lvl3pPr marL="1108627" indent="0">
              <a:buFontTx/>
              <a:buNone/>
              <a:defRPr/>
            </a:lvl3pPr>
            <a:lvl4pPr marL="1652878" indent="0">
              <a:buFontTx/>
              <a:buNone/>
              <a:defRPr/>
            </a:lvl4pPr>
            <a:lvl5pPr marL="1925004" indent="0">
              <a:buFontTx/>
              <a:buNone/>
              <a:defRPr/>
            </a:lvl5pPr>
          </a:lstStyle>
          <a:p>
            <a:pPr lvl="0"/>
            <a:r>
              <a:rPr lang="zh-CN" altLang="en-US" noProof="0" dirty="0" smtClean="0"/>
              <a:t>插入文字描述</a:t>
            </a:r>
            <a:endParaRPr lang="en-US" altLang="zh-CN" noProof="0" dirty="0"/>
          </a:p>
        </p:txBody>
      </p:sp>
      <p:sp>
        <p:nvSpPr>
          <p:cNvPr id="14" name="Textplatzhalter 2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550800" y="4004744"/>
            <a:ext cx="3600000" cy="1801050"/>
          </a:xfrm>
          <a:prstGeom prst="rect">
            <a:avLst/>
          </a:prstGeom>
        </p:spPr>
        <p:txBody>
          <a:bodyPr tIns="72000" bIns="72000"/>
          <a:lstStyle>
            <a:lvl1pPr marL="0" indent="0" algn="l">
              <a:lnSpc>
                <a:spcPct val="130000"/>
              </a:lnSpc>
              <a:spcBef>
                <a:spcPts val="1000"/>
              </a:spcBef>
              <a:buFontTx/>
              <a:buNone/>
              <a:defRPr sz="1600"/>
            </a:lvl1pPr>
            <a:lvl2pPr marL="632408" indent="0">
              <a:buFontTx/>
              <a:buNone/>
              <a:defRPr/>
            </a:lvl2pPr>
            <a:lvl3pPr marL="1108627" indent="0">
              <a:buFontTx/>
              <a:buNone/>
              <a:defRPr/>
            </a:lvl3pPr>
            <a:lvl4pPr marL="1652878" indent="0">
              <a:buFontTx/>
              <a:buNone/>
              <a:defRPr/>
            </a:lvl4pPr>
            <a:lvl5pPr marL="1925004" indent="0">
              <a:buFontTx/>
              <a:buNone/>
              <a:defRPr/>
            </a:lvl5pPr>
          </a:lstStyle>
          <a:p>
            <a:pPr lvl="0"/>
            <a:r>
              <a:rPr lang="zh-CN" altLang="en-US" noProof="0" dirty="0" smtClean="0"/>
              <a:t>插入文字描述</a:t>
            </a:r>
            <a:endParaRPr lang="en-US" noProof="0" dirty="0"/>
          </a:p>
        </p:txBody>
      </p:sp>
      <p:sp>
        <p:nvSpPr>
          <p:cNvPr id="10" name="Bildplatzhalter 3"/>
          <p:cNvSpPr>
            <a:spLocks noGrp="1"/>
          </p:cNvSpPr>
          <p:nvPr>
            <p:ph type="pic" sz="quarter" idx="14" hasCustomPrompt="1"/>
          </p:nvPr>
        </p:nvSpPr>
        <p:spPr bwMode="gray">
          <a:xfrm>
            <a:off x="8038800" y="1809750"/>
            <a:ext cx="3600000" cy="1801050"/>
          </a:xfrm>
          <a:prstGeom prst="rect">
            <a:avLst/>
          </a:prstGeom>
          <a:solidFill>
            <a:schemeClr val="bg1"/>
          </a:solidFill>
        </p:spPr>
        <p:txBody>
          <a:bodyPr lIns="252000" tIns="252000" rIns="252000" bIns="252000" anchor="ctr" anchorCtr="0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zh-CN" altLang="en-US" noProof="0" dirty="0" smtClean="0"/>
              <a:t>插入图片</a:t>
            </a:r>
            <a:endParaRPr lang="en-US" noProof="0" dirty="0"/>
          </a:p>
        </p:txBody>
      </p:sp>
      <p:sp>
        <p:nvSpPr>
          <p:cNvPr id="11" name="Bildplatzhalter 2"/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4294800" y="1809750"/>
            <a:ext cx="3600000" cy="1801050"/>
          </a:xfrm>
          <a:prstGeom prst="rect">
            <a:avLst/>
          </a:prstGeom>
          <a:solidFill>
            <a:schemeClr val="bg1"/>
          </a:solidFill>
        </p:spPr>
        <p:txBody>
          <a:bodyPr lIns="252000" tIns="252000" rIns="252000" bIns="252000" anchor="ctr" anchorCtr="0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zh-CN" altLang="en-US" noProof="0" dirty="0" smtClean="0"/>
              <a:t>插入图片</a:t>
            </a:r>
            <a:endParaRPr lang="en-US" noProof="0" dirty="0"/>
          </a:p>
        </p:txBody>
      </p:sp>
      <p:sp>
        <p:nvSpPr>
          <p:cNvPr id="9" name="Bildplatzhalter 1"/>
          <p:cNvSpPr>
            <a:spLocks noGrp="1"/>
          </p:cNvSpPr>
          <p:nvPr>
            <p:ph type="pic" sz="quarter" idx="12" hasCustomPrompt="1"/>
          </p:nvPr>
        </p:nvSpPr>
        <p:spPr bwMode="gray">
          <a:xfrm>
            <a:off x="550800" y="1809750"/>
            <a:ext cx="3600000" cy="1801050"/>
          </a:xfrm>
          <a:prstGeom prst="rect">
            <a:avLst/>
          </a:prstGeom>
          <a:solidFill>
            <a:schemeClr val="bg1"/>
          </a:solidFill>
        </p:spPr>
        <p:txBody>
          <a:bodyPr lIns="252000" tIns="252000" rIns="252000" bIns="252000" anchor="ctr" anchorCtr="0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zh-CN" altLang="en-US" noProof="0" dirty="0" smtClean="0"/>
              <a:t>插入图片</a:t>
            </a:r>
            <a:endParaRPr lang="en-US" noProof="0" dirty="0"/>
          </a:p>
        </p:txBody>
      </p:sp>
      <p:sp>
        <p:nvSpPr>
          <p:cNvPr id="12" name="Titel"/>
          <p:cNvSpPr>
            <a:spLocks noGrp="1"/>
          </p:cNvSpPr>
          <p:nvPr>
            <p:ph type="title" hasCustomPrompt="1"/>
          </p:nvPr>
        </p:nvSpPr>
        <p:spPr bwMode="gray">
          <a:xfrm>
            <a:off x="549275" y="907200"/>
            <a:ext cx="11087999" cy="648000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26789" tIns="26789" rIns="26789" bIns="26789" anchor="ctr"/>
          <a:lstStyle>
            <a:lvl1pPr>
              <a:defRPr lang="en-US" sz="2800" noProof="0" dirty="0">
                <a:gradFill>
                  <a:gsLst>
                    <a:gs pos="100000">
                      <a:srgbClr val="85C532"/>
                    </a:gs>
                    <a:gs pos="0">
                      <a:srgbClr val="0074C1"/>
                    </a:gs>
                    <a:gs pos="0">
                      <a:srgbClr val="008CCF"/>
                    </a:gs>
                  </a:gsLst>
                  <a:lin ang="0" scaled="0"/>
                </a:gradFill>
                <a:latin typeface="+mn-lt"/>
                <a:ea typeface="微软雅黑" pitchFamily="34" charset="-122"/>
                <a:cs typeface="Arial" panose="020B0604020202020204" pitchFamily="34" charset="0"/>
              </a:defRPr>
            </a:lvl1pPr>
          </a:lstStyle>
          <a:p>
            <a:pPr marL="0" lvl="0" defTabSz="1088502">
              <a:lnSpc>
                <a:spcPct val="130000"/>
              </a:lnSpc>
            </a:pPr>
            <a:r>
              <a:rPr lang="zh-CN" altLang="en-US" noProof="0" dirty="0" smtClean="0"/>
              <a:t>请插入幻灯片主题</a:t>
            </a:r>
            <a:endParaRPr lang="en-US" noProof="0" dirty="0"/>
          </a:p>
        </p:txBody>
      </p:sp>
      <p:sp>
        <p:nvSpPr>
          <p:cNvPr id="17" name="Foliennummernplatzhalter"/>
          <p:cNvSpPr>
            <a:spLocks noGrp="1"/>
          </p:cNvSpPr>
          <p:nvPr>
            <p:ph type="sldNum" sz="quarter" idx="4"/>
          </p:nvPr>
        </p:nvSpPr>
        <p:spPr bwMode="gray">
          <a:xfrm>
            <a:off x="549273" y="6092825"/>
            <a:ext cx="252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227C86F-CC2D-492F-A88C-C748186E73FB}" type="slidenum">
              <a:rPr lang="de-DE" noProof="0" smtClean="0"/>
              <a:pPr/>
              <a:t>‹#›</a:t>
            </a:fld>
            <a:endParaRPr lang="de-DE" noProof="0" dirty="0"/>
          </a:p>
        </p:txBody>
      </p:sp>
      <p:sp>
        <p:nvSpPr>
          <p:cNvPr id="13" name="矩形 12"/>
          <p:cNvSpPr/>
          <p:nvPr userDrawn="1"/>
        </p:nvSpPr>
        <p:spPr>
          <a:xfrm flipV="1">
            <a:off x="551207" y="1555200"/>
            <a:ext cx="5135218" cy="45719"/>
          </a:xfrm>
          <a:prstGeom prst="rect">
            <a:avLst/>
          </a:prstGeom>
          <a:gradFill>
            <a:gsLst>
              <a:gs pos="0">
                <a:srgbClr val="008CCF"/>
              </a:gs>
              <a:gs pos="100000">
                <a:srgbClr val="85C52F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52878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10 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platzhalter 6"/>
          <p:cNvSpPr>
            <a:spLocks noGrp="1"/>
          </p:cNvSpPr>
          <p:nvPr>
            <p:ph type="body" sz="quarter" idx="30" hasCustomPrompt="1"/>
          </p:nvPr>
        </p:nvSpPr>
        <p:spPr bwMode="gray">
          <a:xfrm>
            <a:off x="9533207" y="3303208"/>
            <a:ext cx="2106000" cy="306606"/>
          </a:xfrm>
          <a:prstGeom prst="rect">
            <a:avLst/>
          </a:prstGeom>
        </p:spPr>
        <p:txBody>
          <a:bodyPr tIns="0" bIns="0" anchor="ctr" anchorCtr="0"/>
          <a:lstStyle>
            <a:lvl1pPr marL="0" indent="0" algn="l">
              <a:spcBef>
                <a:spcPts val="0"/>
              </a:spcBef>
              <a:buFontTx/>
              <a:buNone/>
              <a:defRPr sz="1200"/>
            </a:lvl1pPr>
            <a:lvl2pPr marL="632408" indent="0">
              <a:buFontTx/>
              <a:buNone/>
              <a:defRPr/>
            </a:lvl2pPr>
            <a:lvl3pPr marL="1108627" indent="0">
              <a:buFontTx/>
              <a:buNone/>
              <a:defRPr/>
            </a:lvl3pPr>
            <a:lvl4pPr marL="1652878" indent="0">
              <a:buFontTx/>
              <a:buNone/>
              <a:defRPr/>
            </a:lvl4pPr>
            <a:lvl5pPr marL="1925004" indent="0">
              <a:buFontTx/>
              <a:buNone/>
              <a:defRPr/>
            </a:lvl5pPr>
          </a:lstStyle>
          <a:p>
            <a:pPr lvl="0"/>
            <a:r>
              <a:rPr lang="zh-CN" altLang="en-US" noProof="0" dirty="0" smtClean="0"/>
              <a:t>图片描述</a:t>
            </a:r>
            <a:endParaRPr lang="de-DE" noProof="0" dirty="0"/>
          </a:p>
        </p:txBody>
      </p:sp>
      <p:sp>
        <p:nvSpPr>
          <p:cNvPr id="18" name="Textplatzhalter 5"/>
          <p:cNvSpPr>
            <a:spLocks noGrp="1"/>
          </p:cNvSpPr>
          <p:nvPr>
            <p:ph type="body" sz="quarter" idx="29" hasCustomPrompt="1"/>
          </p:nvPr>
        </p:nvSpPr>
        <p:spPr bwMode="gray">
          <a:xfrm>
            <a:off x="7287606" y="3303208"/>
            <a:ext cx="2106000" cy="306606"/>
          </a:xfrm>
          <a:prstGeom prst="rect">
            <a:avLst/>
          </a:prstGeom>
        </p:spPr>
        <p:txBody>
          <a:bodyPr tIns="0" bIns="0" anchor="ctr" anchorCtr="0"/>
          <a:lstStyle>
            <a:lvl1pPr marL="0" indent="0" algn="l">
              <a:spcBef>
                <a:spcPts val="0"/>
              </a:spcBef>
              <a:buFontTx/>
              <a:buNone/>
              <a:defRPr sz="1200"/>
            </a:lvl1pPr>
            <a:lvl2pPr marL="632408" indent="0">
              <a:buFontTx/>
              <a:buNone/>
              <a:defRPr/>
            </a:lvl2pPr>
            <a:lvl3pPr marL="1108627" indent="0">
              <a:buFontTx/>
              <a:buNone/>
              <a:defRPr/>
            </a:lvl3pPr>
            <a:lvl4pPr marL="1652878" indent="0">
              <a:buFontTx/>
              <a:buNone/>
              <a:defRPr/>
            </a:lvl4pPr>
            <a:lvl5pPr marL="1925004" indent="0">
              <a:buFontTx/>
              <a:buNone/>
              <a:defRPr/>
            </a:lvl5pPr>
          </a:lstStyle>
          <a:p>
            <a:pPr lvl="0"/>
            <a:r>
              <a:rPr lang="zh-CN" altLang="en-US" noProof="0" dirty="0" smtClean="0"/>
              <a:t>图片描述</a:t>
            </a:r>
            <a:endParaRPr lang="de-DE" noProof="0" dirty="0"/>
          </a:p>
        </p:txBody>
      </p:sp>
      <p:sp>
        <p:nvSpPr>
          <p:cNvPr id="17" name="Textplatzhalter 4"/>
          <p:cNvSpPr>
            <a:spLocks noGrp="1"/>
          </p:cNvSpPr>
          <p:nvPr>
            <p:ph type="body" sz="quarter" idx="28" hasCustomPrompt="1"/>
          </p:nvPr>
        </p:nvSpPr>
        <p:spPr bwMode="gray">
          <a:xfrm>
            <a:off x="5042004" y="3303208"/>
            <a:ext cx="2106000" cy="306606"/>
          </a:xfrm>
          <a:prstGeom prst="rect">
            <a:avLst/>
          </a:prstGeom>
        </p:spPr>
        <p:txBody>
          <a:bodyPr tIns="0" bIns="0" anchor="ctr" anchorCtr="0"/>
          <a:lstStyle>
            <a:lvl1pPr marL="0" indent="0" algn="l">
              <a:spcBef>
                <a:spcPts val="0"/>
              </a:spcBef>
              <a:buFontTx/>
              <a:buNone/>
              <a:defRPr sz="1200"/>
            </a:lvl1pPr>
            <a:lvl2pPr marL="632408" indent="0">
              <a:buFontTx/>
              <a:buNone/>
              <a:defRPr/>
            </a:lvl2pPr>
            <a:lvl3pPr marL="1108627" indent="0">
              <a:buFontTx/>
              <a:buNone/>
              <a:defRPr/>
            </a:lvl3pPr>
            <a:lvl4pPr marL="1652878" indent="0">
              <a:buFontTx/>
              <a:buNone/>
              <a:defRPr/>
            </a:lvl4pPr>
            <a:lvl5pPr marL="1925004" indent="0">
              <a:buFontTx/>
              <a:buNone/>
              <a:defRPr/>
            </a:lvl5pPr>
          </a:lstStyle>
          <a:p>
            <a:pPr lvl="0"/>
            <a:r>
              <a:rPr lang="zh-CN" altLang="en-US" noProof="0" dirty="0" smtClean="0"/>
              <a:t>图片描述</a:t>
            </a:r>
            <a:endParaRPr lang="de-DE" noProof="0" dirty="0"/>
          </a:p>
        </p:txBody>
      </p:sp>
      <p:sp>
        <p:nvSpPr>
          <p:cNvPr id="16" name="Textplatzhalter 3"/>
          <p:cNvSpPr>
            <a:spLocks noGrp="1"/>
          </p:cNvSpPr>
          <p:nvPr>
            <p:ph type="body" sz="quarter" idx="27" hasCustomPrompt="1"/>
          </p:nvPr>
        </p:nvSpPr>
        <p:spPr bwMode="gray">
          <a:xfrm>
            <a:off x="2796402" y="3303208"/>
            <a:ext cx="2106000" cy="306606"/>
          </a:xfrm>
          <a:prstGeom prst="rect">
            <a:avLst/>
          </a:prstGeom>
        </p:spPr>
        <p:txBody>
          <a:bodyPr tIns="0" bIns="0" anchor="ctr" anchorCtr="0"/>
          <a:lstStyle>
            <a:lvl1pPr marL="0" indent="0" algn="l">
              <a:spcBef>
                <a:spcPts val="0"/>
              </a:spcBef>
              <a:buFontTx/>
              <a:buNone/>
              <a:defRPr sz="1200"/>
            </a:lvl1pPr>
            <a:lvl2pPr marL="632408" indent="0">
              <a:buFontTx/>
              <a:buNone/>
              <a:defRPr/>
            </a:lvl2pPr>
            <a:lvl3pPr marL="1108627" indent="0">
              <a:buFontTx/>
              <a:buNone/>
              <a:defRPr/>
            </a:lvl3pPr>
            <a:lvl4pPr marL="1652878" indent="0">
              <a:buFontTx/>
              <a:buNone/>
              <a:defRPr/>
            </a:lvl4pPr>
            <a:lvl5pPr marL="1925004" indent="0">
              <a:buFontTx/>
              <a:buNone/>
              <a:defRPr/>
            </a:lvl5pPr>
          </a:lstStyle>
          <a:p>
            <a:pPr lvl="0"/>
            <a:r>
              <a:rPr lang="zh-CN" altLang="en-US" noProof="0" dirty="0" smtClean="0"/>
              <a:t>图片描述</a:t>
            </a:r>
            <a:endParaRPr lang="de-DE" noProof="0" dirty="0"/>
          </a:p>
        </p:txBody>
      </p:sp>
      <p:sp>
        <p:nvSpPr>
          <p:cNvPr id="15" name="Textplatzhalter 2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550800" y="3303208"/>
            <a:ext cx="2106000" cy="306606"/>
          </a:xfrm>
          <a:prstGeom prst="rect">
            <a:avLst/>
          </a:prstGeom>
        </p:spPr>
        <p:txBody>
          <a:bodyPr tIns="0" bIns="0" anchor="ctr" anchorCtr="0"/>
          <a:lstStyle>
            <a:lvl1pPr marL="0" indent="0" algn="l">
              <a:spcBef>
                <a:spcPts val="0"/>
              </a:spcBef>
              <a:buFontTx/>
              <a:buNone/>
              <a:defRPr sz="1200"/>
            </a:lvl1pPr>
            <a:lvl2pPr marL="632408" indent="0">
              <a:buFontTx/>
              <a:buNone/>
              <a:defRPr/>
            </a:lvl2pPr>
            <a:lvl3pPr marL="1108627" indent="0">
              <a:buFontTx/>
              <a:buNone/>
              <a:defRPr/>
            </a:lvl3pPr>
            <a:lvl4pPr marL="1652878" indent="0">
              <a:buFontTx/>
              <a:buNone/>
              <a:defRPr/>
            </a:lvl4pPr>
            <a:lvl5pPr marL="1925004" indent="0">
              <a:buFontTx/>
              <a:buNone/>
              <a:defRPr/>
            </a:lvl5pPr>
          </a:lstStyle>
          <a:p>
            <a:pPr lvl="0"/>
            <a:r>
              <a:rPr lang="zh-CN" altLang="en-US" noProof="0" dirty="0" smtClean="0"/>
              <a:t>图片描述</a:t>
            </a:r>
            <a:endParaRPr lang="de-DE" noProof="0" dirty="0"/>
          </a:p>
        </p:txBody>
      </p:sp>
      <p:sp>
        <p:nvSpPr>
          <p:cNvPr id="12" name="Bildplatzhalter 5"/>
          <p:cNvSpPr>
            <a:spLocks noGrp="1"/>
          </p:cNvSpPr>
          <p:nvPr>
            <p:ph type="pic" sz="quarter" idx="26" hasCustomPrompt="1"/>
          </p:nvPr>
        </p:nvSpPr>
        <p:spPr bwMode="gray">
          <a:xfrm>
            <a:off x="9533207" y="1809750"/>
            <a:ext cx="2106000" cy="1441050"/>
          </a:xfrm>
          <a:prstGeom prst="rect">
            <a:avLst/>
          </a:prstGeom>
          <a:solidFill>
            <a:schemeClr val="bg1"/>
          </a:solidFill>
        </p:spPr>
        <p:txBody>
          <a:bodyPr lIns="252000" tIns="252000" rIns="252000" bIns="252000" anchor="ctr" anchorCtr="0"/>
          <a:lstStyle>
            <a:lvl1pPr marL="0" indent="0" algn="ctr">
              <a:spcBef>
                <a:spcPts val="1000"/>
              </a:spcBef>
              <a:buFont typeface="Arial" panose="020B0604020202020204" pitchFamily="34" charset="0"/>
              <a:buNone/>
              <a:defRPr/>
            </a:lvl1pPr>
          </a:lstStyle>
          <a:p>
            <a:r>
              <a:rPr lang="zh-CN" altLang="en-US" noProof="0" dirty="0" smtClean="0"/>
              <a:t>插入图片</a:t>
            </a:r>
            <a:endParaRPr lang="de-DE" noProof="0" dirty="0"/>
          </a:p>
        </p:txBody>
      </p:sp>
      <p:sp>
        <p:nvSpPr>
          <p:cNvPr id="11" name="Bildplatzhalter 4"/>
          <p:cNvSpPr>
            <a:spLocks noGrp="1"/>
          </p:cNvSpPr>
          <p:nvPr>
            <p:ph type="pic" sz="quarter" idx="24" hasCustomPrompt="1"/>
          </p:nvPr>
        </p:nvSpPr>
        <p:spPr bwMode="gray">
          <a:xfrm>
            <a:off x="7287606" y="1809750"/>
            <a:ext cx="2106000" cy="1441050"/>
          </a:xfrm>
          <a:prstGeom prst="rect">
            <a:avLst/>
          </a:prstGeom>
          <a:solidFill>
            <a:schemeClr val="bg1"/>
          </a:solidFill>
        </p:spPr>
        <p:txBody>
          <a:bodyPr lIns="252000" tIns="252000" rIns="252000" bIns="252000" anchor="ctr" anchorCtr="0"/>
          <a:lstStyle>
            <a:lvl1pPr marL="0" indent="0" algn="ctr">
              <a:spcBef>
                <a:spcPts val="1000"/>
              </a:spcBef>
              <a:buFont typeface="Arial" panose="020B0604020202020204" pitchFamily="34" charset="0"/>
              <a:buNone/>
              <a:defRPr/>
            </a:lvl1pPr>
          </a:lstStyle>
          <a:p>
            <a:r>
              <a:rPr lang="zh-CN" altLang="en-US" noProof="0" dirty="0" smtClean="0"/>
              <a:t>插入图片</a:t>
            </a:r>
            <a:endParaRPr lang="de-DE" noProof="0" dirty="0"/>
          </a:p>
        </p:txBody>
      </p:sp>
      <p:sp>
        <p:nvSpPr>
          <p:cNvPr id="10" name="Bildplatzhalter 3"/>
          <p:cNvSpPr>
            <a:spLocks noGrp="1"/>
          </p:cNvSpPr>
          <p:nvPr>
            <p:ph type="pic" sz="quarter" idx="22" hasCustomPrompt="1"/>
          </p:nvPr>
        </p:nvSpPr>
        <p:spPr bwMode="gray">
          <a:xfrm>
            <a:off x="5042004" y="1809750"/>
            <a:ext cx="2106000" cy="1441050"/>
          </a:xfrm>
          <a:prstGeom prst="rect">
            <a:avLst/>
          </a:prstGeom>
          <a:solidFill>
            <a:schemeClr val="bg1"/>
          </a:solidFill>
        </p:spPr>
        <p:txBody>
          <a:bodyPr lIns="252000" tIns="252000" rIns="252000" bIns="252000" anchor="ctr" anchorCtr="0"/>
          <a:lstStyle>
            <a:lvl1pPr marL="0" indent="0" algn="ctr">
              <a:spcBef>
                <a:spcPts val="1000"/>
              </a:spcBef>
              <a:buFont typeface="Arial" panose="020B0604020202020204" pitchFamily="34" charset="0"/>
              <a:buNone/>
              <a:defRPr/>
            </a:lvl1pPr>
          </a:lstStyle>
          <a:p>
            <a:r>
              <a:rPr lang="zh-CN" altLang="en-US" noProof="0" dirty="0" smtClean="0"/>
              <a:t>插入图片</a:t>
            </a:r>
            <a:endParaRPr lang="de-DE" noProof="0" dirty="0"/>
          </a:p>
        </p:txBody>
      </p:sp>
      <p:sp>
        <p:nvSpPr>
          <p:cNvPr id="8" name="Bildplatzhalter 2"/>
          <p:cNvSpPr>
            <a:spLocks noGrp="1"/>
          </p:cNvSpPr>
          <p:nvPr>
            <p:ph type="pic" sz="quarter" idx="20" hasCustomPrompt="1"/>
          </p:nvPr>
        </p:nvSpPr>
        <p:spPr bwMode="gray">
          <a:xfrm>
            <a:off x="2796402" y="1809750"/>
            <a:ext cx="2106000" cy="1441050"/>
          </a:xfrm>
          <a:prstGeom prst="rect">
            <a:avLst/>
          </a:prstGeom>
          <a:solidFill>
            <a:schemeClr val="bg1"/>
          </a:solidFill>
        </p:spPr>
        <p:txBody>
          <a:bodyPr lIns="252000" tIns="252000" rIns="252000" bIns="252000" anchor="ctr" anchorCtr="0"/>
          <a:lstStyle>
            <a:lvl1pPr marL="0" indent="0" algn="ctr">
              <a:spcBef>
                <a:spcPts val="1000"/>
              </a:spcBef>
              <a:buFont typeface="Arial" panose="020B0604020202020204" pitchFamily="34" charset="0"/>
              <a:buNone/>
              <a:defRPr/>
            </a:lvl1pPr>
          </a:lstStyle>
          <a:p>
            <a:r>
              <a:rPr lang="zh-CN" altLang="en-US" noProof="0" dirty="0" smtClean="0"/>
              <a:t>插入图片</a:t>
            </a:r>
            <a:endParaRPr lang="de-DE" noProof="0" dirty="0"/>
          </a:p>
        </p:txBody>
      </p:sp>
      <p:sp>
        <p:nvSpPr>
          <p:cNvPr id="7" name="Bildplatzhalter 1"/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550800" y="1809750"/>
            <a:ext cx="2106000" cy="1441050"/>
          </a:xfrm>
          <a:prstGeom prst="rect">
            <a:avLst/>
          </a:prstGeom>
          <a:solidFill>
            <a:schemeClr val="bg1"/>
          </a:solidFill>
        </p:spPr>
        <p:txBody>
          <a:bodyPr lIns="252000" tIns="252000" rIns="252000" bIns="252000" anchor="ctr" anchorCtr="0"/>
          <a:lstStyle>
            <a:lvl1pPr marL="0" marR="0" indent="0" algn="ctr" defTabSz="1088502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/>
            </a:lvl1pPr>
          </a:lstStyle>
          <a:p>
            <a:r>
              <a:rPr lang="zh-CN" altLang="en-US" noProof="0" dirty="0" smtClean="0"/>
              <a:t>插入图片</a:t>
            </a:r>
            <a:endParaRPr lang="de-DE" noProof="0" dirty="0"/>
          </a:p>
        </p:txBody>
      </p:sp>
      <p:sp>
        <p:nvSpPr>
          <p:cNvPr id="30" name="Titel"/>
          <p:cNvSpPr>
            <a:spLocks noGrp="1"/>
          </p:cNvSpPr>
          <p:nvPr>
            <p:ph type="title" hasCustomPrompt="1"/>
          </p:nvPr>
        </p:nvSpPr>
        <p:spPr bwMode="gray">
          <a:xfrm>
            <a:off x="549275" y="907200"/>
            <a:ext cx="11087999" cy="648000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26789" tIns="26789" rIns="26789" bIns="26789" anchor="ctr"/>
          <a:lstStyle>
            <a:lvl1pPr>
              <a:defRPr lang="en-US" sz="2800" noProof="0" dirty="0">
                <a:gradFill>
                  <a:gsLst>
                    <a:gs pos="100000">
                      <a:srgbClr val="85C532"/>
                    </a:gs>
                    <a:gs pos="0">
                      <a:srgbClr val="0074C1"/>
                    </a:gs>
                    <a:gs pos="0">
                      <a:srgbClr val="008CCF"/>
                    </a:gs>
                  </a:gsLst>
                  <a:lin ang="0" scaled="0"/>
                </a:gradFill>
                <a:latin typeface="+mn-lt"/>
                <a:ea typeface="微软雅黑" pitchFamily="34" charset="-122"/>
                <a:cs typeface="Arial" panose="020B0604020202020204" pitchFamily="34" charset="0"/>
              </a:defRPr>
            </a:lvl1pPr>
          </a:lstStyle>
          <a:p>
            <a:pPr marL="0" lvl="0" defTabSz="1088502">
              <a:lnSpc>
                <a:spcPct val="130000"/>
              </a:lnSpc>
            </a:pPr>
            <a:r>
              <a:rPr lang="zh-CN" altLang="en-US" noProof="0" dirty="0" smtClean="0"/>
              <a:t>请插入幻灯片主题</a:t>
            </a:r>
            <a:endParaRPr lang="en-US" noProof="0" dirty="0"/>
          </a:p>
        </p:txBody>
      </p:sp>
      <p:sp>
        <p:nvSpPr>
          <p:cNvPr id="31" name="Textplatzhalter 6"/>
          <p:cNvSpPr>
            <a:spLocks noGrp="1"/>
          </p:cNvSpPr>
          <p:nvPr>
            <p:ph type="body" sz="quarter" idx="31" hasCustomPrompt="1"/>
          </p:nvPr>
        </p:nvSpPr>
        <p:spPr bwMode="gray">
          <a:xfrm>
            <a:off x="9533207" y="5491982"/>
            <a:ext cx="2106000" cy="306606"/>
          </a:xfrm>
          <a:prstGeom prst="rect">
            <a:avLst/>
          </a:prstGeom>
        </p:spPr>
        <p:txBody>
          <a:bodyPr tIns="0" bIns="0" anchor="ctr" anchorCtr="0"/>
          <a:lstStyle>
            <a:lvl1pPr marL="0" indent="0" algn="l">
              <a:spcBef>
                <a:spcPts val="0"/>
              </a:spcBef>
              <a:buFontTx/>
              <a:buNone/>
              <a:defRPr sz="1200"/>
            </a:lvl1pPr>
            <a:lvl2pPr marL="632408" indent="0">
              <a:buFontTx/>
              <a:buNone/>
              <a:defRPr/>
            </a:lvl2pPr>
            <a:lvl3pPr marL="1108627" indent="0">
              <a:buFontTx/>
              <a:buNone/>
              <a:defRPr/>
            </a:lvl3pPr>
            <a:lvl4pPr marL="1652878" indent="0">
              <a:buFontTx/>
              <a:buNone/>
              <a:defRPr/>
            </a:lvl4pPr>
            <a:lvl5pPr marL="1925004" indent="0">
              <a:buFontTx/>
              <a:buNone/>
              <a:defRPr/>
            </a:lvl5pPr>
          </a:lstStyle>
          <a:p>
            <a:pPr lvl="0"/>
            <a:r>
              <a:rPr lang="zh-CN" altLang="en-US" noProof="0" dirty="0" smtClean="0"/>
              <a:t>图片描述</a:t>
            </a:r>
            <a:endParaRPr lang="de-DE" noProof="0" dirty="0"/>
          </a:p>
        </p:txBody>
      </p:sp>
      <p:sp>
        <p:nvSpPr>
          <p:cNvPr id="32" name="Textplatzhalter 5"/>
          <p:cNvSpPr>
            <a:spLocks noGrp="1"/>
          </p:cNvSpPr>
          <p:nvPr>
            <p:ph type="body" sz="quarter" idx="32" hasCustomPrompt="1"/>
          </p:nvPr>
        </p:nvSpPr>
        <p:spPr bwMode="gray">
          <a:xfrm>
            <a:off x="7287606" y="5491982"/>
            <a:ext cx="2106000" cy="306606"/>
          </a:xfrm>
          <a:prstGeom prst="rect">
            <a:avLst/>
          </a:prstGeom>
        </p:spPr>
        <p:txBody>
          <a:bodyPr tIns="0" bIns="0" anchor="ctr" anchorCtr="0"/>
          <a:lstStyle>
            <a:lvl1pPr marL="0" indent="0" algn="l">
              <a:spcBef>
                <a:spcPts val="0"/>
              </a:spcBef>
              <a:buFontTx/>
              <a:buNone/>
              <a:defRPr sz="1200"/>
            </a:lvl1pPr>
            <a:lvl2pPr marL="632408" indent="0">
              <a:buFontTx/>
              <a:buNone/>
              <a:defRPr/>
            </a:lvl2pPr>
            <a:lvl3pPr marL="1108627" indent="0">
              <a:buFontTx/>
              <a:buNone/>
              <a:defRPr/>
            </a:lvl3pPr>
            <a:lvl4pPr marL="1652878" indent="0">
              <a:buFontTx/>
              <a:buNone/>
              <a:defRPr/>
            </a:lvl4pPr>
            <a:lvl5pPr marL="1925004" indent="0">
              <a:buFontTx/>
              <a:buNone/>
              <a:defRPr/>
            </a:lvl5pPr>
          </a:lstStyle>
          <a:p>
            <a:pPr lvl="0"/>
            <a:r>
              <a:rPr lang="zh-CN" altLang="en-US" noProof="0" dirty="0" smtClean="0"/>
              <a:t>图片描述</a:t>
            </a:r>
            <a:endParaRPr lang="de-DE" noProof="0" dirty="0"/>
          </a:p>
        </p:txBody>
      </p:sp>
      <p:sp>
        <p:nvSpPr>
          <p:cNvPr id="33" name="Textplatzhalter 4"/>
          <p:cNvSpPr>
            <a:spLocks noGrp="1"/>
          </p:cNvSpPr>
          <p:nvPr>
            <p:ph type="body" sz="quarter" idx="33" hasCustomPrompt="1"/>
          </p:nvPr>
        </p:nvSpPr>
        <p:spPr bwMode="gray">
          <a:xfrm>
            <a:off x="5042004" y="5491982"/>
            <a:ext cx="2106000" cy="306606"/>
          </a:xfrm>
          <a:prstGeom prst="rect">
            <a:avLst/>
          </a:prstGeom>
        </p:spPr>
        <p:txBody>
          <a:bodyPr tIns="0" bIns="0" anchor="ctr" anchorCtr="0"/>
          <a:lstStyle>
            <a:lvl1pPr marL="0" indent="0" algn="l">
              <a:spcBef>
                <a:spcPts val="0"/>
              </a:spcBef>
              <a:buFontTx/>
              <a:buNone/>
              <a:defRPr sz="1200"/>
            </a:lvl1pPr>
            <a:lvl2pPr marL="632408" indent="0">
              <a:buFontTx/>
              <a:buNone/>
              <a:defRPr/>
            </a:lvl2pPr>
            <a:lvl3pPr marL="1108627" indent="0">
              <a:buFontTx/>
              <a:buNone/>
              <a:defRPr/>
            </a:lvl3pPr>
            <a:lvl4pPr marL="1652878" indent="0">
              <a:buFontTx/>
              <a:buNone/>
              <a:defRPr/>
            </a:lvl4pPr>
            <a:lvl5pPr marL="1925004" indent="0">
              <a:buFontTx/>
              <a:buNone/>
              <a:defRPr/>
            </a:lvl5pPr>
          </a:lstStyle>
          <a:p>
            <a:pPr lvl="0"/>
            <a:r>
              <a:rPr lang="zh-CN" altLang="en-US" noProof="0" dirty="0" smtClean="0"/>
              <a:t>图片描述</a:t>
            </a:r>
            <a:endParaRPr lang="de-DE" noProof="0" dirty="0"/>
          </a:p>
        </p:txBody>
      </p:sp>
      <p:sp>
        <p:nvSpPr>
          <p:cNvPr id="34" name="Textplatzhalter 3"/>
          <p:cNvSpPr>
            <a:spLocks noGrp="1"/>
          </p:cNvSpPr>
          <p:nvPr>
            <p:ph type="body" sz="quarter" idx="34" hasCustomPrompt="1"/>
          </p:nvPr>
        </p:nvSpPr>
        <p:spPr bwMode="gray">
          <a:xfrm>
            <a:off x="2796402" y="5491982"/>
            <a:ext cx="2106000" cy="306606"/>
          </a:xfrm>
          <a:prstGeom prst="rect">
            <a:avLst/>
          </a:prstGeom>
        </p:spPr>
        <p:txBody>
          <a:bodyPr tIns="0" bIns="0" anchor="ctr" anchorCtr="0"/>
          <a:lstStyle>
            <a:lvl1pPr marL="0" indent="0" algn="l">
              <a:spcBef>
                <a:spcPts val="0"/>
              </a:spcBef>
              <a:buFontTx/>
              <a:buNone/>
              <a:defRPr sz="1200"/>
            </a:lvl1pPr>
            <a:lvl2pPr marL="632408" indent="0">
              <a:buFontTx/>
              <a:buNone/>
              <a:defRPr/>
            </a:lvl2pPr>
            <a:lvl3pPr marL="1108627" indent="0">
              <a:buFontTx/>
              <a:buNone/>
              <a:defRPr/>
            </a:lvl3pPr>
            <a:lvl4pPr marL="1652878" indent="0">
              <a:buFontTx/>
              <a:buNone/>
              <a:defRPr/>
            </a:lvl4pPr>
            <a:lvl5pPr marL="1925004" indent="0">
              <a:buFontTx/>
              <a:buNone/>
              <a:defRPr/>
            </a:lvl5pPr>
          </a:lstStyle>
          <a:p>
            <a:pPr lvl="0"/>
            <a:r>
              <a:rPr lang="zh-CN" altLang="en-US" noProof="0" dirty="0" smtClean="0"/>
              <a:t>图片描述</a:t>
            </a:r>
            <a:endParaRPr lang="de-DE" noProof="0" dirty="0"/>
          </a:p>
        </p:txBody>
      </p:sp>
      <p:sp>
        <p:nvSpPr>
          <p:cNvPr id="35" name="Textplatzhalter 2"/>
          <p:cNvSpPr>
            <a:spLocks noGrp="1"/>
          </p:cNvSpPr>
          <p:nvPr>
            <p:ph type="body" sz="quarter" idx="35" hasCustomPrompt="1"/>
          </p:nvPr>
        </p:nvSpPr>
        <p:spPr bwMode="gray">
          <a:xfrm>
            <a:off x="550800" y="5491982"/>
            <a:ext cx="2106000" cy="306606"/>
          </a:xfrm>
          <a:prstGeom prst="rect">
            <a:avLst/>
          </a:prstGeom>
        </p:spPr>
        <p:txBody>
          <a:bodyPr tIns="0" bIns="0" anchor="ctr" anchorCtr="0"/>
          <a:lstStyle>
            <a:lvl1pPr marL="0" indent="0" algn="l">
              <a:spcBef>
                <a:spcPts val="0"/>
              </a:spcBef>
              <a:buFontTx/>
              <a:buNone/>
              <a:defRPr sz="1200"/>
            </a:lvl1pPr>
            <a:lvl2pPr marL="632408" indent="0">
              <a:buFontTx/>
              <a:buNone/>
              <a:defRPr/>
            </a:lvl2pPr>
            <a:lvl3pPr marL="1108627" indent="0">
              <a:buFontTx/>
              <a:buNone/>
              <a:defRPr/>
            </a:lvl3pPr>
            <a:lvl4pPr marL="1652878" indent="0">
              <a:buFontTx/>
              <a:buNone/>
              <a:defRPr/>
            </a:lvl4pPr>
            <a:lvl5pPr marL="1925004" indent="0">
              <a:buFontTx/>
              <a:buNone/>
              <a:defRPr/>
            </a:lvl5pPr>
          </a:lstStyle>
          <a:p>
            <a:pPr lvl="0"/>
            <a:r>
              <a:rPr lang="zh-CN" altLang="en-US" noProof="0" dirty="0" smtClean="0"/>
              <a:t>图片描述</a:t>
            </a:r>
            <a:endParaRPr lang="de-DE" noProof="0" dirty="0"/>
          </a:p>
        </p:txBody>
      </p:sp>
      <p:sp>
        <p:nvSpPr>
          <p:cNvPr id="36" name="Bildplatzhalter 5"/>
          <p:cNvSpPr>
            <a:spLocks noGrp="1"/>
          </p:cNvSpPr>
          <p:nvPr>
            <p:ph type="pic" sz="quarter" idx="36" hasCustomPrompt="1"/>
          </p:nvPr>
        </p:nvSpPr>
        <p:spPr bwMode="gray">
          <a:xfrm>
            <a:off x="9533207" y="3998524"/>
            <a:ext cx="2106000" cy="1441050"/>
          </a:xfrm>
          <a:prstGeom prst="rect">
            <a:avLst/>
          </a:prstGeom>
          <a:solidFill>
            <a:schemeClr val="bg1"/>
          </a:solidFill>
        </p:spPr>
        <p:txBody>
          <a:bodyPr lIns="252000" tIns="252000" rIns="252000" bIns="252000" anchor="ctr" anchorCtr="0"/>
          <a:lstStyle>
            <a:lvl1pPr marL="0" indent="0" algn="ctr">
              <a:spcBef>
                <a:spcPts val="1000"/>
              </a:spcBef>
              <a:buFont typeface="Arial" panose="020B0604020202020204" pitchFamily="34" charset="0"/>
              <a:buNone/>
              <a:defRPr/>
            </a:lvl1pPr>
          </a:lstStyle>
          <a:p>
            <a:r>
              <a:rPr lang="zh-CN" altLang="en-US" noProof="0" dirty="0" smtClean="0"/>
              <a:t>插入图片</a:t>
            </a:r>
            <a:endParaRPr lang="de-DE" noProof="0" dirty="0"/>
          </a:p>
        </p:txBody>
      </p:sp>
      <p:sp>
        <p:nvSpPr>
          <p:cNvPr id="37" name="Bildplatzhalter 4"/>
          <p:cNvSpPr>
            <a:spLocks noGrp="1"/>
          </p:cNvSpPr>
          <p:nvPr>
            <p:ph type="pic" sz="quarter" idx="37" hasCustomPrompt="1"/>
          </p:nvPr>
        </p:nvSpPr>
        <p:spPr bwMode="gray">
          <a:xfrm>
            <a:off x="7287606" y="3998524"/>
            <a:ext cx="2106000" cy="1441050"/>
          </a:xfrm>
          <a:prstGeom prst="rect">
            <a:avLst/>
          </a:prstGeom>
          <a:solidFill>
            <a:schemeClr val="bg1"/>
          </a:solidFill>
        </p:spPr>
        <p:txBody>
          <a:bodyPr lIns="252000" tIns="252000" rIns="252000" bIns="252000" anchor="ctr" anchorCtr="0"/>
          <a:lstStyle>
            <a:lvl1pPr marL="0" indent="0" algn="ctr">
              <a:spcBef>
                <a:spcPts val="1000"/>
              </a:spcBef>
              <a:buFont typeface="Arial" panose="020B0604020202020204" pitchFamily="34" charset="0"/>
              <a:buNone/>
              <a:defRPr/>
            </a:lvl1pPr>
          </a:lstStyle>
          <a:p>
            <a:r>
              <a:rPr lang="zh-CN" altLang="en-US" noProof="0" dirty="0" smtClean="0"/>
              <a:t>插入图片</a:t>
            </a:r>
            <a:endParaRPr lang="de-DE" noProof="0" dirty="0"/>
          </a:p>
        </p:txBody>
      </p:sp>
      <p:sp>
        <p:nvSpPr>
          <p:cNvPr id="38" name="Bildplatzhalter 3"/>
          <p:cNvSpPr>
            <a:spLocks noGrp="1"/>
          </p:cNvSpPr>
          <p:nvPr>
            <p:ph type="pic" sz="quarter" idx="38" hasCustomPrompt="1"/>
          </p:nvPr>
        </p:nvSpPr>
        <p:spPr bwMode="gray">
          <a:xfrm>
            <a:off x="5042004" y="3998524"/>
            <a:ext cx="2106000" cy="1441050"/>
          </a:xfrm>
          <a:prstGeom prst="rect">
            <a:avLst/>
          </a:prstGeom>
          <a:solidFill>
            <a:schemeClr val="bg1"/>
          </a:solidFill>
        </p:spPr>
        <p:txBody>
          <a:bodyPr lIns="252000" tIns="252000" rIns="252000" bIns="252000" anchor="ctr" anchorCtr="0"/>
          <a:lstStyle>
            <a:lvl1pPr marL="0" indent="0" algn="ctr">
              <a:spcBef>
                <a:spcPts val="1000"/>
              </a:spcBef>
              <a:buFont typeface="Arial" panose="020B0604020202020204" pitchFamily="34" charset="0"/>
              <a:buNone/>
              <a:defRPr/>
            </a:lvl1pPr>
          </a:lstStyle>
          <a:p>
            <a:r>
              <a:rPr lang="zh-CN" altLang="en-US" noProof="0" dirty="0" smtClean="0"/>
              <a:t>插入图片</a:t>
            </a:r>
            <a:endParaRPr lang="de-DE" noProof="0" dirty="0"/>
          </a:p>
        </p:txBody>
      </p:sp>
      <p:sp>
        <p:nvSpPr>
          <p:cNvPr id="39" name="Bildplatzhalter 2"/>
          <p:cNvSpPr>
            <a:spLocks noGrp="1"/>
          </p:cNvSpPr>
          <p:nvPr>
            <p:ph type="pic" sz="quarter" idx="39" hasCustomPrompt="1"/>
          </p:nvPr>
        </p:nvSpPr>
        <p:spPr bwMode="gray">
          <a:xfrm>
            <a:off x="2796402" y="3998524"/>
            <a:ext cx="2106000" cy="1441050"/>
          </a:xfrm>
          <a:prstGeom prst="rect">
            <a:avLst/>
          </a:prstGeom>
          <a:solidFill>
            <a:schemeClr val="bg1"/>
          </a:solidFill>
        </p:spPr>
        <p:txBody>
          <a:bodyPr lIns="252000" tIns="252000" rIns="252000" bIns="252000" anchor="ctr" anchorCtr="0"/>
          <a:lstStyle>
            <a:lvl1pPr marL="0" indent="0" algn="ctr">
              <a:spcBef>
                <a:spcPts val="1000"/>
              </a:spcBef>
              <a:buFont typeface="Arial" panose="020B0604020202020204" pitchFamily="34" charset="0"/>
              <a:buNone/>
              <a:defRPr/>
            </a:lvl1pPr>
          </a:lstStyle>
          <a:p>
            <a:r>
              <a:rPr lang="zh-CN" altLang="en-US" noProof="0" dirty="0" smtClean="0"/>
              <a:t>插入图片</a:t>
            </a:r>
            <a:endParaRPr lang="de-DE" noProof="0" dirty="0"/>
          </a:p>
        </p:txBody>
      </p:sp>
      <p:sp>
        <p:nvSpPr>
          <p:cNvPr id="40" name="Bildplatzhalter 1"/>
          <p:cNvSpPr>
            <a:spLocks noGrp="1"/>
          </p:cNvSpPr>
          <p:nvPr>
            <p:ph type="pic" sz="quarter" idx="40" hasCustomPrompt="1"/>
          </p:nvPr>
        </p:nvSpPr>
        <p:spPr bwMode="gray">
          <a:xfrm>
            <a:off x="550800" y="3998524"/>
            <a:ext cx="2106000" cy="1441050"/>
          </a:xfrm>
          <a:prstGeom prst="rect">
            <a:avLst/>
          </a:prstGeom>
          <a:solidFill>
            <a:schemeClr val="bg1"/>
          </a:solidFill>
        </p:spPr>
        <p:txBody>
          <a:bodyPr lIns="252000" tIns="252000" rIns="252000" bIns="252000" anchor="ctr" anchorCtr="0"/>
          <a:lstStyle>
            <a:lvl1pPr marL="0" marR="0" indent="0" algn="ctr" defTabSz="1088502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/>
            </a:lvl1pPr>
          </a:lstStyle>
          <a:p>
            <a:r>
              <a:rPr lang="zh-CN" altLang="en-US" noProof="0" dirty="0" smtClean="0"/>
              <a:t>插入图片</a:t>
            </a:r>
            <a:endParaRPr lang="de-DE" noProof="0" dirty="0"/>
          </a:p>
        </p:txBody>
      </p:sp>
      <p:sp>
        <p:nvSpPr>
          <p:cNvPr id="42" name="Foliennummernplatzhalter"/>
          <p:cNvSpPr>
            <a:spLocks noGrp="1"/>
          </p:cNvSpPr>
          <p:nvPr>
            <p:ph type="sldNum" sz="quarter" idx="4"/>
          </p:nvPr>
        </p:nvSpPr>
        <p:spPr bwMode="gray">
          <a:xfrm>
            <a:off x="549273" y="6146219"/>
            <a:ext cx="252000" cy="30660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227C86F-CC2D-492F-A88C-C748186E73FB}" type="slidenum">
              <a:rPr lang="de-DE" noProof="0" smtClean="0"/>
              <a:pPr/>
              <a:t>‹#›</a:t>
            </a:fld>
            <a:endParaRPr lang="de-DE" noProof="0" dirty="0"/>
          </a:p>
        </p:txBody>
      </p:sp>
      <p:sp>
        <p:nvSpPr>
          <p:cNvPr id="24" name="矩形 23"/>
          <p:cNvSpPr/>
          <p:nvPr userDrawn="1"/>
        </p:nvSpPr>
        <p:spPr>
          <a:xfrm flipV="1">
            <a:off x="551207" y="1555200"/>
            <a:ext cx="5135218" cy="45719"/>
          </a:xfrm>
          <a:prstGeom prst="rect">
            <a:avLst/>
          </a:prstGeom>
          <a:gradFill>
            <a:gsLst>
              <a:gs pos="0">
                <a:srgbClr val="008CCF"/>
              </a:gs>
              <a:gs pos="100000">
                <a:srgbClr val="85C52F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992688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11 图组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platzhalter 7"/>
          <p:cNvSpPr>
            <a:spLocks noGrp="1"/>
          </p:cNvSpPr>
          <p:nvPr>
            <p:ph type="body" sz="quarter" idx="28" hasCustomPrompt="1"/>
          </p:nvPr>
        </p:nvSpPr>
        <p:spPr bwMode="gray">
          <a:xfrm>
            <a:off x="8038800" y="5500194"/>
            <a:ext cx="3600000" cy="306606"/>
          </a:xfrm>
          <a:prstGeom prst="rect">
            <a:avLst/>
          </a:prstGeom>
        </p:spPr>
        <p:txBody>
          <a:bodyPr tIns="0" bIns="0" anchor="ctr" anchorCtr="0"/>
          <a:lstStyle>
            <a:lvl1pPr marL="0" indent="0" algn="l">
              <a:spcBef>
                <a:spcPts val="0"/>
              </a:spcBef>
              <a:buFontTx/>
              <a:buNone/>
              <a:defRPr sz="1200"/>
            </a:lvl1pPr>
            <a:lvl2pPr marL="632408" indent="0">
              <a:buFontTx/>
              <a:buNone/>
              <a:defRPr/>
            </a:lvl2pPr>
            <a:lvl3pPr marL="1108627" indent="0">
              <a:buFontTx/>
              <a:buNone/>
              <a:defRPr/>
            </a:lvl3pPr>
            <a:lvl4pPr marL="1652878" indent="0">
              <a:buFontTx/>
              <a:buNone/>
              <a:defRPr/>
            </a:lvl4pPr>
            <a:lvl5pPr marL="1925004" indent="0">
              <a:buFontTx/>
              <a:buNone/>
              <a:defRPr/>
            </a:lvl5pPr>
          </a:lstStyle>
          <a:p>
            <a:pPr lvl="0"/>
            <a:r>
              <a:rPr lang="zh-CN" altLang="en-US" noProof="0" dirty="0" smtClean="0"/>
              <a:t>图片描述</a:t>
            </a:r>
            <a:endParaRPr lang="en-US" noProof="0" dirty="0"/>
          </a:p>
        </p:txBody>
      </p:sp>
      <p:sp>
        <p:nvSpPr>
          <p:cNvPr id="24" name="Textplatzhalter 6"/>
          <p:cNvSpPr>
            <a:spLocks noGrp="1"/>
          </p:cNvSpPr>
          <p:nvPr>
            <p:ph type="body" sz="quarter" idx="27" hasCustomPrompt="1"/>
          </p:nvPr>
        </p:nvSpPr>
        <p:spPr bwMode="gray">
          <a:xfrm>
            <a:off x="4294800" y="5500194"/>
            <a:ext cx="3600000" cy="306606"/>
          </a:xfrm>
          <a:prstGeom prst="rect">
            <a:avLst/>
          </a:prstGeom>
        </p:spPr>
        <p:txBody>
          <a:bodyPr tIns="0" bIns="0" anchor="ctr" anchorCtr="0"/>
          <a:lstStyle>
            <a:lvl1pPr marL="0" indent="0" algn="l">
              <a:spcBef>
                <a:spcPts val="0"/>
              </a:spcBef>
              <a:buFontTx/>
              <a:buNone/>
              <a:defRPr sz="1200"/>
            </a:lvl1pPr>
            <a:lvl2pPr marL="632408" indent="0">
              <a:buFontTx/>
              <a:buNone/>
              <a:defRPr/>
            </a:lvl2pPr>
            <a:lvl3pPr marL="1108627" indent="0">
              <a:buFontTx/>
              <a:buNone/>
              <a:defRPr/>
            </a:lvl3pPr>
            <a:lvl4pPr marL="1652878" indent="0">
              <a:buFontTx/>
              <a:buNone/>
              <a:defRPr/>
            </a:lvl4pPr>
            <a:lvl5pPr marL="1925004" indent="0">
              <a:buFontTx/>
              <a:buNone/>
              <a:defRPr/>
            </a:lvl5pPr>
          </a:lstStyle>
          <a:p>
            <a:pPr lvl="0"/>
            <a:r>
              <a:rPr lang="zh-CN" altLang="en-US" noProof="0" dirty="0" smtClean="0"/>
              <a:t>图片描述</a:t>
            </a:r>
            <a:endParaRPr lang="en-US" noProof="0" dirty="0"/>
          </a:p>
        </p:txBody>
      </p:sp>
      <p:sp>
        <p:nvSpPr>
          <p:cNvPr id="22" name="Textplatzhalter 5"/>
          <p:cNvSpPr>
            <a:spLocks noGrp="1"/>
          </p:cNvSpPr>
          <p:nvPr>
            <p:ph type="body" sz="quarter" idx="25" hasCustomPrompt="1"/>
          </p:nvPr>
        </p:nvSpPr>
        <p:spPr bwMode="gray">
          <a:xfrm>
            <a:off x="550800" y="5500194"/>
            <a:ext cx="3600000" cy="306606"/>
          </a:xfrm>
          <a:prstGeom prst="rect">
            <a:avLst/>
          </a:prstGeom>
        </p:spPr>
        <p:txBody>
          <a:bodyPr tIns="0" bIns="0" anchor="ctr" anchorCtr="0"/>
          <a:lstStyle>
            <a:lvl1pPr marL="0" indent="0" algn="l">
              <a:spcBef>
                <a:spcPts val="0"/>
              </a:spcBef>
              <a:buFontTx/>
              <a:buNone/>
              <a:defRPr sz="1200"/>
            </a:lvl1pPr>
            <a:lvl2pPr marL="632408" indent="0">
              <a:buFontTx/>
              <a:buNone/>
              <a:defRPr/>
            </a:lvl2pPr>
            <a:lvl3pPr marL="1108627" indent="0">
              <a:buFontTx/>
              <a:buNone/>
              <a:defRPr/>
            </a:lvl3pPr>
            <a:lvl4pPr marL="1652878" indent="0">
              <a:buFontTx/>
              <a:buNone/>
              <a:defRPr/>
            </a:lvl4pPr>
            <a:lvl5pPr marL="1925004" indent="0">
              <a:buFontTx/>
              <a:buNone/>
              <a:defRPr/>
            </a:lvl5pPr>
          </a:lstStyle>
          <a:p>
            <a:pPr lvl="0"/>
            <a:r>
              <a:rPr lang="zh-CN" altLang="en-US" noProof="0" dirty="0" smtClean="0"/>
              <a:t>图片描述</a:t>
            </a:r>
            <a:endParaRPr lang="en-US" noProof="0" dirty="0"/>
          </a:p>
        </p:txBody>
      </p:sp>
      <p:sp>
        <p:nvSpPr>
          <p:cNvPr id="21" name="Textplatzhalter 4"/>
          <p:cNvSpPr>
            <a:spLocks noGrp="1"/>
          </p:cNvSpPr>
          <p:nvPr>
            <p:ph type="body" sz="quarter" idx="24" hasCustomPrompt="1"/>
          </p:nvPr>
        </p:nvSpPr>
        <p:spPr bwMode="gray">
          <a:xfrm>
            <a:off x="8038800" y="3304194"/>
            <a:ext cx="3600000" cy="306606"/>
          </a:xfrm>
          <a:prstGeom prst="rect">
            <a:avLst/>
          </a:prstGeom>
        </p:spPr>
        <p:txBody>
          <a:bodyPr tIns="0" bIns="0" anchor="ctr" anchorCtr="0"/>
          <a:lstStyle>
            <a:lvl1pPr marL="0" indent="0" algn="l">
              <a:spcBef>
                <a:spcPts val="0"/>
              </a:spcBef>
              <a:buFontTx/>
              <a:buNone/>
              <a:defRPr sz="1200"/>
            </a:lvl1pPr>
            <a:lvl2pPr marL="632408" indent="0">
              <a:buFontTx/>
              <a:buNone/>
              <a:defRPr/>
            </a:lvl2pPr>
            <a:lvl3pPr marL="1108627" indent="0">
              <a:buFontTx/>
              <a:buNone/>
              <a:defRPr/>
            </a:lvl3pPr>
            <a:lvl4pPr marL="1652878" indent="0">
              <a:buFontTx/>
              <a:buNone/>
              <a:defRPr/>
            </a:lvl4pPr>
            <a:lvl5pPr marL="1925004" indent="0">
              <a:buFontTx/>
              <a:buNone/>
              <a:defRPr/>
            </a:lvl5pPr>
          </a:lstStyle>
          <a:p>
            <a:pPr lvl="0"/>
            <a:r>
              <a:rPr lang="zh-CN" altLang="en-US" noProof="0" dirty="0" smtClean="0"/>
              <a:t>图片描述</a:t>
            </a:r>
            <a:endParaRPr lang="en-US" noProof="0" dirty="0"/>
          </a:p>
        </p:txBody>
      </p:sp>
      <p:sp>
        <p:nvSpPr>
          <p:cNvPr id="20" name="Textplatzhalter 3"/>
          <p:cNvSpPr>
            <a:spLocks noGrp="1"/>
          </p:cNvSpPr>
          <p:nvPr>
            <p:ph type="body" sz="quarter" idx="23" hasCustomPrompt="1"/>
          </p:nvPr>
        </p:nvSpPr>
        <p:spPr bwMode="gray">
          <a:xfrm>
            <a:off x="4294800" y="3304194"/>
            <a:ext cx="3600000" cy="306606"/>
          </a:xfrm>
          <a:prstGeom prst="rect">
            <a:avLst/>
          </a:prstGeom>
        </p:spPr>
        <p:txBody>
          <a:bodyPr tIns="0" bIns="0" anchor="ctr" anchorCtr="0"/>
          <a:lstStyle>
            <a:lvl1pPr marL="0" indent="0" algn="l">
              <a:spcBef>
                <a:spcPts val="0"/>
              </a:spcBef>
              <a:buFontTx/>
              <a:buNone/>
              <a:defRPr sz="1200"/>
            </a:lvl1pPr>
            <a:lvl2pPr marL="632408" indent="0">
              <a:buFontTx/>
              <a:buNone/>
              <a:defRPr/>
            </a:lvl2pPr>
            <a:lvl3pPr marL="1108627" indent="0">
              <a:buFontTx/>
              <a:buNone/>
              <a:defRPr/>
            </a:lvl3pPr>
            <a:lvl4pPr marL="1652878" indent="0">
              <a:buFontTx/>
              <a:buNone/>
              <a:defRPr/>
            </a:lvl4pPr>
            <a:lvl5pPr marL="1925004" indent="0">
              <a:buFontTx/>
              <a:buNone/>
              <a:defRPr/>
            </a:lvl5pPr>
          </a:lstStyle>
          <a:p>
            <a:pPr lvl="0"/>
            <a:r>
              <a:rPr lang="zh-CN" altLang="en-US" noProof="0" dirty="0" smtClean="0"/>
              <a:t>图片描述</a:t>
            </a:r>
            <a:endParaRPr lang="en-US" noProof="0" dirty="0"/>
          </a:p>
        </p:txBody>
      </p:sp>
      <p:sp>
        <p:nvSpPr>
          <p:cNvPr id="18" name="Textplatzhalter 2"/>
          <p:cNvSpPr>
            <a:spLocks noGrp="1"/>
          </p:cNvSpPr>
          <p:nvPr>
            <p:ph type="body" sz="quarter" idx="21" hasCustomPrompt="1"/>
          </p:nvPr>
        </p:nvSpPr>
        <p:spPr bwMode="gray">
          <a:xfrm>
            <a:off x="550800" y="3304194"/>
            <a:ext cx="3600000" cy="306606"/>
          </a:xfrm>
          <a:prstGeom prst="rect">
            <a:avLst/>
          </a:prstGeom>
        </p:spPr>
        <p:txBody>
          <a:bodyPr tIns="0" bIns="0" anchor="ctr" anchorCtr="0"/>
          <a:lstStyle>
            <a:lvl1pPr marL="0" indent="0" algn="l">
              <a:spcBef>
                <a:spcPts val="0"/>
              </a:spcBef>
              <a:buFontTx/>
              <a:buNone/>
              <a:defRPr sz="1200"/>
            </a:lvl1pPr>
            <a:lvl2pPr marL="632408" indent="0">
              <a:buFontTx/>
              <a:buNone/>
              <a:defRPr/>
            </a:lvl2pPr>
            <a:lvl3pPr marL="1108627" indent="0">
              <a:buFontTx/>
              <a:buNone/>
              <a:defRPr/>
            </a:lvl3pPr>
            <a:lvl4pPr marL="1652878" indent="0">
              <a:buFontTx/>
              <a:buNone/>
              <a:defRPr/>
            </a:lvl4pPr>
            <a:lvl5pPr marL="1925004" indent="0">
              <a:buFontTx/>
              <a:buNone/>
              <a:defRPr/>
            </a:lvl5pPr>
          </a:lstStyle>
          <a:p>
            <a:pPr lvl="0"/>
            <a:r>
              <a:rPr lang="zh-CN" altLang="en-US" noProof="0" dirty="0" smtClean="0"/>
              <a:t>图片描述</a:t>
            </a:r>
            <a:endParaRPr lang="en-US" noProof="0" dirty="0"/>
          </a:p>
        </p:txBody>
      </p:sp>
      <p:sp>
        <p:nvSpPr>
          <p:cNvPr id="31" name="Bildplatzhalter 6"/>
          <p:cNvSpPr>
            <a:spLocks noGrp="1"/>
          </p:cNvSpPr>
          <p:nvPr>
            <p:ph type="pic" sz="quarter" idx="30" hasCustomPrompt="1"/>
          </p:nvPr>
        </p:nvSpPr>
        <p:spPr bwMode="gray">
          <a:xfrm>
            <a:off x="8038800" y="4005750"/>
            <a:ext cx="3600000" cy="1441050"/>
          </a:xfrm>
          <a:prstGeom prst="rect">
            <a:avLst/>
          </a:prstGeom>
          <a:solidFill>
            <a:schemeClr val="bg1"/>
          </a:solidFill>
        </p:spPr>
        <p:txBody>
          <a:bodyPr lIns="252000" tIns="252000" rIns="252000" bIns="252000" anchor="ctr" anchorCtr="0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zh-CN" altLang="en-US" noProof="0" dirty="0" smtClean="0"/>
              <a:t>插入图片</a:t>
            </a:r>
            <a:endParaRPr lang="en-US" noProof="0" dirty="0"/>
          </a:p>
        </p:txBody>
      </p:sp>
      <p:sp>
        <p:nvSpPr>
          <p:cNvPr id="33" name="Bildplatzhalter 5"/>
          <p:cNvSpPr>
            <a:spLocks noGrp="1"/>
          </p:cNvSpPr>
          <p:nvPr>
            <p:ph type="pic" sz="quarter" idx="32" hasCustomPrompt="1"/>
          </p:nvPr>
        </p:nvSpPr>
        <p:spPr bwMode="gray">
          <a:xfrm>
            <a:off x="4294800" y="4005750"/>
            <a:ext cx="3600000" cy="1441050"/>
          </a:xfrm>
          <a:prstGeom prst="rect">
            <a:avLst/>
          </a:prstGeom>
          <a:solidFill>
            <a:schemeClr val="bg1"/>
          </a:solidFill>
        </p:spPr>
        <p:txBody>
          <a:bodyPr lIns="252000" tIns="252000" rIns="252000" bIns="252000" anchor="ctr" anchorCtr="0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zh-CN" altLang="en-US" noProof="0" dirty="0" smtClean="0"/>
              <a:t>插入图片</a:t>
            </a:r>
            <a:endParaRPr lang="en-US" noProof="0" dirty="0"/>
          </a:p>
        </p:txBody>
      </p:sp>
      <p:sp>
        <p:nvSpPr>
          <p:cNvPr id="30" name="Bildplatzhalter 4"/>
          <p:cNvSpPr>
            <a:spLocks noGrp="1"/>
          </p:cNvSpPr>
          <p:nvPr>
            <p:ph type="pic" sz="quarter" idx="29" hasCustomPrompt="1"/>
          </p:nvPr>
        </p:nvSpPr>
        <p:spPr bwMode="gray">
          <a:xfrm>
            <a:off x="550800" y="4005750"/>
            <a:ext cx="3600000" cy="1441050"/>
          </a:xfrm>
          <a:prstGeom prst="rect">
            <a:avLst/>
          </a:prstGeom>
          <a:solidFill>
            <a:schemeClr val="bg1"/>
          </a:solidFill>
        </p:spPr>
        <p:txBody>
          <a:bodyPr lIns="252000" tIns="252000" rIns="252000" bIns="252000" anchor="ctr" anchorCtr="0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zh-CN" altLang="en-US" noProof="0" dirty="0" smtClean="0"/>
              <a:t>插入图片</a:t>
            </a:r>
            <a:endParaRPr lang="en-US" noProof="0" dirty="0"/>
          </a:p>
        </p:txBody>
      </p:sp>
      <p:sp>
        <p:nvSpPr>
          <p:cNvPr id="10" name="Bildplatzhalter 3"/>
          <p:cNvSpPr>
            <a:spLocks noGrp="1"/>
          </p:cNvSpPr>
          <p:nvPr>
            <p:ph type="pic" sz="quarter" idx="14" hasCustomPrompt="1"/>
          </p:nvPr>
        </p:nvSpPr>
        <p:spPr bwMode="gray">
          <a:xfrm>
            <a:off x="8038800" y="1809750"/>
            <a:ext cx="3600000" cy="1441050"/>
          </a:xfrm>
          <a:prstGeom prst="rect">
            <a:avLst/>
          </a:prstGeom>
          <a:solidFill>
            <a:schemeClr val="bg1"/>
          </a:solidFill>
        </p:spPr>
        <p:txBody>
          <a:bodyPr lIns="252000" tIns="252000" rIns="252000" bIns="252000" anchor="ctr" anchorCtr="0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zh-CN" altLang="en-US" noProof="0" dirty="0" smtClean="0"/>
              <a:t>插图图片</a:t>
            </a:r>
            <a:endParaRPr lang="en-US" noProof="0" dirty="0"/>
          </a:p>
        </p:txBody>
      </p:sp>
      <p:sp>
        <p:nvSpPr>
          <p:cNvPr id="12" name="Bildplatzhalter 2"/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4294800" y="1809750"/>
            <a:ext cx="3600000" cy="1441050"/>
          </a:xfrm>
          <a:prstGeom prst="rect">
            <a:avLst/>
          </a:prstGeom>
          <a:solidFill>
            <a:schemeClr val="bg1"/>
          </a:solidFill>
        </p:spPr>
        <p:txBody>
          <a:bodyPr lIns="252000" tIns="252000" rIns="252000" bIns="252000" anchor="ctr" anchorCtr="0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zh-CN" altLang="en-US" noProof="0" dirty="0" smtClean="0"/>
              <a:t>插入图片</a:t>
            </a:r>
            <a:endParaRPr lang="en-US" noProof="0" dirty="0"/>
          </a:p>
        </p:txBody>
      </p:sp>
      <p:sp>
        <p:nvSpPr>
          <p:cNvPr id="9" name="Bildplatzhalter 1"/>
          <p:cNvSpPr>
            <a:spLocks noGrp="1"/>
          </p:cNvSpPr>
          <p:nvPr>
            <p:ph type="pic" sz="quarter" idx="12" hasCustomPrompt="1"/>
          </p:nvPr>
        </p:nvSpPr>
        <p:spPr bwMode="gray">
          <a:xfrm>
            <a:off x="550800" y="1809750"/>
            <a:ext cx="3600000" cy="1441050"/>
          </a:xfrm>
          <a:prstGeom prst="rect">
            <a:avLst/>
          </a:prstGeom>
          <a:solidFill>
            <a:schemeClr val="bg1"/>
          </a:solidFill>
        </p:spPr>
        <p:txBody>
          <a:bodyPr lIns="252000" tIns="252000" rIns="252000" bIns="252000" anchor="ctr" anchorCtr="0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zh-CN" altLang="en-US" noProof="0" dirty="0" smtClean="0"/>
              <a:t>插入图片</a:t>
            </a:r>
            <a:endParaRPr lang="en-US" noProof="0" dirty="0"/>
          </a:p>
        </p:txBody>
      </p:sp>
      <p:sp>
        <p:nvSpPr>
          <p:cNvPr id="17" name="Titel"/>
          <p:cNvSpPr>
            <a:spLocks noGrp="1"/>
          </p:cNvSpPr>
          <p:nvPr>
            <p:ph type="title" hasCustomPrompt="1"/>
          </p:nvPr>
        </p:nvSpPr>
        <p:spPr bwMode="gray">
          <a:xfrm>
            <a:off x="549275" y="907200"/>
            <a:ext cx="11087999" cy="648000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26789" tIns="26789" rIns="26789" bIns="26789" anchor="ctr"/>
          <a:lstStyle>
            <a:lvl1pPr>
              <a:defRPr lang="en-US" sz="2800" noProof="0" dirty="0">
                <a:gradFill>
                  <a:gsLst>
                    <a:gs pos="100000">
                      <a:srgbClr val="85C532"/>
                    </a:gs>
                    <a:gs pos="0">
                      <a:srgbClr val="0074C1"/>
                    </a:gs>
                    <a:gs pos="0">
                      <a:srgbClr val="008CCF"/>
                    </a:gs>
                  </a:gsLst>
                  <a:lin ang="0" scaled="0"/>
                </a:gradFill>
                <a:latin typeface="+mn-lt"/>
                <a:ea typeface="微软雅黑" pitchFamily="34" charset="-122"/>
                <a:cs typeface="Arial" panose="020B0604020202020204" pitchFamily="34" charset="0"/>
              </a:defRPr>
            </a:lvl1pPr>
          </a:lstStyle>
          <a:p>
            <a:pPr marL="0" lvl="0" defTabSz="1088502">
              <a:lnSpc>
                <a:spcPct val="130000"/>
              </a:lnSpc>
            </a:pPr>
            <a:r>
              <a:rPr lang="zh-CN" altLang="en-US" noProof="0" dirty="0" smtClean="0"/>
              <a:t>请插入幻灯片主题</a:t>
            </a:r>
            <a:endParaRPr lang="en-US" noProof="0" dirty="0"/>
          </a:p>
        </p:txBody>
      </p:sp>
      <p:sp>
        <p:nvSpPr>
          <p:cNvPr id="23" name="Foliennummernplatzhalter"/>
          <p:cNvSpPr>
            <a:spLocks noGrp="1"/>
          </p:cNvSpPr>
          <p:nvPr>
            <p:ph type="sldNum" sz="quarter" idx="4"/>
          </p:nvPr>
        </p:nvSpPr>
        <p:spPr bwMode="gray">
          <a:xfrm>
            <a:off x="549273" y="6146219"/>
            <a:ext cx="252000" cy="30660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227C86F-CC2D-492F-A88C-C748186E73FB}" type="slidenum">
              <a:rPr lang="de-DE" noProof="0" smtClean="0"/>
              <a:pPr/>
              <a:t>‹#›</a:t>
            </a:fld>
            <a:endParaRPr lang="de-DE" noProof="0" dirty="0"/>
          </a:p>
        </p:txBody>
      </p:sp>
      <p:sp>
        <p:nvSpPr>
          <p:cNvPr id="16" name="矩形 15"/>
          <p:cNvSpPr/>
          <p:nvPr userDrawn="1"/>
        </p:nvSpPr>
        <p:spPr>
          <a:xfrm flipV="1">
            <a:off x="551207" y="1555200"/>
            <a:ext cx="5135218" cy="45719"/>
          </a:xfrm>
          <a:prstGeom prst="rect">
            <a:avLst/>
          </a:prstGeom>
          <a:gradFill>
            <a:gsLst>
              <a:gs pos="0">
                <a:srgbClr val="008CCF"/>
              </a:gs>
              <a:gs pos="100000">
                <a:srgbClr val="85C52F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1339079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12 图文结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platzhalter 5"/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8973274" y="4004744"/>
            <a:ext cx="2664000" cy="1801050"/>
          </a:xfrm>
          <a:prstGeom prst="rect">
            <a:avLst/>
          </a:prstGeom>
        </p:spPr>
        <p:txBody>
          <a:bodyPr tIns="72000" bIns="72000"/>
          <a:lstStyle>
            <a:lvl1pPr>
              <a:defRPr lang="en-US" altLang="zh-CN" sz="1600" noProof="0" dirty="0"/>
            </a:lvl1pPr>
          </a:lstStyle>
          <a:p>
            <a:pPr marL="0" lvl="0" indent="0">
              <a:lnSpc>
                <a:spcPct val="130000"/>
              </a:lnSpc>
              <a:buFontTx/>
              <a:buNone/>
            </a:pPr>
            <a:r>
              <a:rPr lang="zh-CN" altLang="en-US" noProof="0" dirty="0" smtClean="0"/>
              <a:t>插入文字</a:t>
            </a:r>
            <a:endParaRPr lang="en-US" altLang="zh-CN" noProof="0" dirty="0"/>
          </a:p>
        </p:txBody>
      </p:sp>
      <p:sp>
        <p:nvSpPr>
          <p:cNvPr id="10" name="Bildplatzhalter 4"/>
          <p:cNvSpPr>
            <a:spLocks noGrp="1"/>
          </p:cNvSpPr>
          <p:nvPr>
            <p:ph type="pic" sz="quarter" idx="14" hasCustomPrompt="1"/>
          </p:nvPr>
        </p:nvSpPr>
        <p:spPr bwMode="gray">
          <a:xfrm>
            <a:off x="6167072" y="4004744"/>
            <a:ext cx="2664000" cy="1801050"/>
          </a:xfrm>
          <a:prstGeom prst="rect">
            <a:avLst/>
          </a:prstGeom>
          <a:solidFill>
            <a:schemeClr val="bg1"/>
          </a:solidFill>
        </p:spPr>
        <p:txBody>
          <a:bodyPr lIns="252000" tIns="252000" rIns="252000" bIns="252000" anchor="ctr" anchorCtr="0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zh-CN" altLang="en-US" noProof="0" dirty="0" smtClean="0"/>
              <a:t>插入图片</a:t>
            </a:r>
            <a:endParaRPr lang="en-US" noProof="0" dirty="0"/>
          </a:p>
        </p:txBody>
      </p:sp>
      <p:sp>
        <p:nvSpPr>
          <p:cNvPr id="16" name="Textplatzhalter 4"/>
          <p:cNvSpPr>
            <a:spLocks noGrp="1"/>
          </p:cNvSpPr>
          <p:nvPr>
            <p:ph type="body" sz="quarter" idx="19" hasCustomPrompt="1"/>
          </p:nvPr>
        </p:nvSpPr>
        <p:spPr bwMode="gray">
          <a:xfrm>
            <a:off x="3358936" y="4004744"/>
            <a:ext cx="2664000" cy="1801050"/>
          </a:xfrm>
          <a:prstGeom prst="rect">
            <a:avLst/>
          </a:prstGeom>
        </p:spPr>
        <p:txBody>
          <a:bodyPr tIns="72000" bIns="72000"/>
          <a:lstStyle>
            <a:lvl1pPr>
              <a:defRPr lang="en-US" altLang="zh-CN" sz="1600" noProof="0" dirty="0"/>
            </a:lvl1pPr>
          </a:lstStyle>
          <a:p>
            <a:pPr marL="0" lvl="0" indent="0">
              <a:lnSpc>
                <a:spcPct val="130000"/>
              </a:lnSpc>
              <a:buFontTx/>
              <a:buNone/>
            </a:pPr>
            <a:r>
              <a:rPr lang="zh-CN" altLang="en-US" noProof="0" dirty="0" smtClean="0"/>
              <a:t>插入文字</a:t>
            </a:r>
            <a:endParaRPr lang="en-US" altLang="zh-CN" noProof="0" dirty="0"/>
          </a:p>
        </p:txBody>
      </p:sp>
      <p:sp>
        <p:nvSpPr>
          <p:cNvPr id="11" name="Bildplatzhalter 3"/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550800" y="4004744"/>
            <a:ext cx="2664000" cy="1801050"/>
          </a:xfrm>
          <a:prstGeom prst="rect">
            <a:avLst/>
          </a:prstGeom>
          <a:solidFill>
            <a:schemeClr val="bg1"/>
          </a:solidFill>
        </p:spPr>
        <p:txBody>
          <a:bodyPr lIns="252000" tIns="252000" rIns="252000" bIns="252000" anchor="ctr" anchorCtr="0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zh-CN" altLang="en-US" noProof="0" dirty="0" smtClean="0"/>
              <a:t>插入图片</a:t>
            </a:r>
            <a:endParaRPr lang="en-US" noProof="0" dirty="0"/>
          </a:p>
        </p:txBody>
      </p:sp>
      <p:sp>
        <p:nvSpPr>
          <p:cNvPr id="17" name="Textplatzhalter 3"/>
          <p:cNvSpPr>
            <a:spLocks noGrp="1"/>
          </p:cNvSpPr>
          <p:nvPr>
            <p:ph type="body" sz="quarter" idx="20" hasCustomPrompt="1"/>
          </p:nvPr>
        </p:nvSpPr>
        <p:spPr bwMode="gray">
          <a:xfrm>
            <a:off x="8975207" y="1809750"/>
            <a:ext cx="2664000" cy="1801050"/>
          </a:xfrm>
          <a:prstGeom prst="rect">
            <a:avLst/>
          </a:prstGeom>
        </p:spPr>
        <p:txBody>
          <a:bodyPr tIns="72000" bIns="72000"/>
          <a:lstStyle>
            <a:lvl1pPr>
              <a:defRPr lang="en-US" altLang="zh-CN" sz="1600" noProof="0" dirty="0"/>
            </a:lvl1pPr>
          </a:lstStyle>
          <a:p>
            <a:pPr marL="0" lvl="0" indent="0">
              <a:lnSpc>
                <a:spcPct val="130000"/>
              </a:lnSpc>
              <a:buFontTx/>
              <a:buNone/>
            </a:pPr>
            <a:r>
              <a:rPr lang="zh-CN" altLang="en-US" noProof="0" dirty="0" smtClean="0"/>
              <a:t>插入文字</a:t>
            </a:r>
            <a:endParaRPr lang="en-US" altLang="zh-CN" noProof="0" dirty="0"/>
          </a:p>
        </p:txBody>
      </p:sp>
      <p:sp>
        <p:nvSpPr>
          <p:cNvPr id="12" name="Bildplatzhalter 2"/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6167072" y="1809750"/>
            <a:ext cx="2664000" cy="1801050"/>
          </a:xfrm>
          <a:prstGeom prst="rect">
            <a:avLst/>
          </a:prstGeom>
          <a:solidFill>
            <a:schemeClr val="bg1"/>
          </a:solidFill>
        </p:spPr>
        <p:txBody>
          <a:bodyPr lIns="252000" tIns="252000" rIns="252000" bIns="252000" anchor="ctr" anchorCtr="0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zh-CN" altLang="en-US" noProof="0" dirty="0" smtClean="0"/>
              <a:t>插入图片</a:t>
            </a:r>
            <a:endParaRPr lang="en-US" noProof="0" dirty="0"/>
          </a:p>
        </p:txBody>
      </p:sp>
      <p:sp>
        <p:nvSpPr>
          <p:cNvPr id="14" name="Textplatzhalter 2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3357003" y="1809750"/>
            <a:ext cx="2664000" cy="1801050"/>
          </a:xfrm>
          <a:prstGeom prst="rect">
            <a:avLst/>
          </a:prstGeom>
        </p:spPr>
        <p:txBody>
          <a:bodyPr tIns="72000" bIns="72000"/>
          <a:lstStyle>
            <a:lvl1pPr marL="0" indent="0" algn="l">
              <a:lnSpc>
                <a:spcPct val="130000"/>
              </a:lnSpc>
              <a:buFontTx/>
              <a:buNone/>
              <a:defRPr sz="1600"/>
            </a:lvl1pPr>
            <a:lvl2pPr marL="632408" indent="0">
              <a:buFontTx/>
              <a:buNone/>
              <a:defRPr/>
            </a:lvl2pPr>
            <a:lvl3pPr marL="1108627" indent="0">
              <a:buFontTx/>
              <a:buNone/>
              <a:defRPr/>
            </a:lvl3pPr>
            <a:lvl4pPr marL="1652878" indent="0">
              <a:buFontTx/>
              <a:buNone/>
              <a:defRPr/>
            </a:lvl4pPr>
            <a:lvl5pPr marL="1925004" indent="0">
              <a:buFontTx/>
              <a:buNone/>
              <a:defRPr/>
            </a:lvl5pPr>
          </a:lstStyle>
          <a:p>
            <a:pPr lvl="0"/>
            <a:r>
              <a:rPr lang="zh-CN" altLang="en-US" noProof="0" dirty="0" smtClean="0"/>
              <a:t>插入文字</a:t>
            </a:r>
            <a:endParaRPr lang="en-US" noProof="0" dirty="0"/>
          </a:p>
        </p:txBody>
      </p:sp>
      <p:sp>
        <p:nvSpPr>
          <p:cNvPr id="9" name="Bildplatzhalter 1"/>
          <p:cNvSpPr>
            <a:spLocks noGrp="1"/>
          </p:cNvSpPr>
          <p:nvPr>
            <p:ph type="pic" sz="quarter" idx="12" hasCustomPrompt="1"/>
          </p:nvPr>
        </p:nvSpPr>
        <p:spPr bwMode="gray">
          <a:xfrm>
            <a:off x="550800" y="1809750"/>
            <a:ext cx="2664000" cy="1801050"/>
          </a:xfrm>
          <a:prstGeom prst="rect">
            <a:avLst/>
          </a:prstGeom>
          <a:solidFill>
            <a:schemeClr val="bg1"/>
          </a:solidFill>
        </p:spPr>
        <p:txBody>
          <a:bodyPr lIns="252000" tIns="252000" rIns="252000" bIns="252000" anchor="ctr" anchorCtr="0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zh-CN" altLang="en-US" noProof="0" dirty="0" smtClean="0"/>
              <a:t>插入图片</a:t>
            </a:r>
            <a:endParaRPr lang="en-US" noProof="0" dirty="0"/>
          </a:p>
        </p:txBody>
      </p:sp>
      <p:sp>
        <p:nvSpPr>
          <p:cNvPr id="13" name="Titel"/>
          <p:cNvSpPr>
            <a:spLocks noGrp="1"/>
          </p:cNvSpPr>
          <p:nvPr>
            <p:ph type="title" hasCustomPrompt="1"/>
          </p:nvPr>
        </p:nvSpPr>
        <p:spPr bwMode="gray">
          <a:xfrm>
            <a:off x="549275" y="907200"/>
            <a:ext cx="11087999" cy="648000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26789" tIns="26789" rIns="26789" bIns="26789" anchor="ctr"/>
          <a:lstStyle>
            <a:lvl1pPr>
              <a:defRPr lang="en-US" sz="2800" noProof="0" dirty="0">
                <a:gradFill>
                  <a:gsLst>
                    <a:gs pos="100000">
                      <a:srgbClr val="85C532"/>
                    </a:gs>
                    <a:gs pos="0">
                      <a:srgbClr val="0074C1"/>
                    </a:gs>
                    <a:gs pos="0">
                      <a:srgbClr val="008CCF"/>
                    </a:gs>
                  </a:gsLst>
                  <a:lin ang="0" scaled="0"/>
                </a:gradFill>
                <a:latin typeface="+mn-lt"/>
                <a:ea typeface="微软雅黑" pitchFamily="34" charset="-122"/>
                <a:cs typeface="Arial" panose="020B0604020202020204" pitchFamily="34" charset="0"/>
              </a:defRPr>
            </a:lvl1pPr>
          </a:lstStyle>
          <a:p>
            <a:pPr marL="0" lvl="0" defTabSz="1088502">
              <a:lnSpc>
                <a:spcPct val="130000"/>
              </a:lnSpc>
            </a:pPr>
            <a:r>
              <a:rPr lang="zh-CN" altLang="en-US" noProof="0" dirty="0" smtClean="0"/>
              <a:t>请插入幻灯片主题</a:t>
            </a:r>
            <a:endParaRPr lang="en-US" noProof="0" dirty="0"/>
          </a:p>
        </p:txBody>
      </p:sp>
      <p:sp>
        <p:nvSpPr>
          <p:cNvPr id="19" name="Foliennummernplatzhalter"/>
          <p:cNvSpPr>
            <a:spLocks noGrp="1"/>
          </p:cNvSpPr>
          <p:nvPr>
            <p:ph type="sldNum" sz="quarter" idx="4"/>
          </p:nvPr>
        </p:nvSpPr>
        <p:spPr bwMode="gray">
          <a:xfrm>
            <a:off x="549273" y="6136851"/>
            <a:ext cx="252000" cy="31597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227C86F-CC2D-492F-A88C-C748186E73FB}" type="slidenum">
              <a:rPr lang="de-DE" noProof="0" smtClean="0"/>
              <a:pPr/>
              <a:t>‹#›</a:t>
            </a:fld>
            <a:endParaRPr lang="de-DE" noProof="0" dirty="0"/>
          </a:p>
        </p:txBody>
      </p:sp>
      <p:sp>
        <p:nvSpPr>
          <p:cNvPr id="18" name="矩形 17"/>
          <p:cNvSpPr/>
          <p:nvPr userDrawn="1"/>
        </p:nvSpPr>
        <p:spPr>
          <a:xfrm flipV="1">
            <a:off x="551207" y="1555200"/>
            <a:ext cx="5135218" cy="45719"/>
          </a:xfrm>
          <a:prstGeom prst="rect">
            <a:avLst/>
          </a:prstGeom>
          <a:gradFill>
            <a:gsLst>
              <a:gs pos="0">
                <a:srgbClr val="008CCF"/>
              </a:gs>
              <a:gs pos="100000">
                <a:srgbClr val="85C52F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166315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17 文字图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5"/>
          <p:cNvSpPr>
            <a:spLocks noGrp="1"/>
          </p:cNvSpPr>
          <p:nvPr>
            <p:ph idx="16" hasCustomPrompt="1"/>
          </p:nvPr>
        </p:nvSpPr>
        <p:spPr bwMode="gray">
          <a:xfrm>
            <a:off x="6166800" y="3895207"/>
            <a:ext cx="5472000" cy="191028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lIns="252000" tIns="252000" rIns="252000" bIns="252000" rtlCol="0">
            <a:noAutofit/>
          </a:bodyPr>
          <a:lstStyle>
            <a:lvl1pPr marL="0" indent="0">
              <a:buNone/>
              <a:defRPr lang="de-DE" dirty="0" smtClean="0"/>
            </a:lvl1pPr>
            <a:lvl2pPr marL="450000" indent="0" defTabSz="914400">
              <a:spcAft>
                <a:spcPts val="0"/>
              </a:spcAft>
              <a:buClr>
                <a:schemeClr val="accent2"/>
              </a:buClr>
              <a:buFont typeface="Wingdings" panose="05000000000000000000" pitchFamily="2" charset="2"/>
              <a:buNone/>
              <a:defRPr lang="de-DE" dirty="0" smtClean="0"/>
            </a:lvl2pPr>
            <a:lvl3pPr marL="810000" indent="0" defTabSz="914400">
              <a:spcAft>
                <a:spcPts val="0"/>
              </a:spcAft>
              <a:buClr>
                <a:schemeClr val="accent2"/>
              </a:buClr>
              <a:buFont typeface="Wingdings" panose="05000000000000000000" pitchFamily="2" charset="2"/>
              <a:buNone/>
              <a:defRPr lang="de-DE" dirty="0" smtClean="0"/>
            </a:lvl3pPr>
            <a:lvl4pPr marL="1170000" indent="0" defTabSz="914400">
              <a:spcAft>
                <a:spcPts val="0"/>
              </a:spcAft>
              <a:buClr>
                <a:schemeClr val="accent2"/>
              </a:buClr>
              <a:buFont typeface="Wingdings" panose="05000000000000000000" pitchFamily="2" charset="2"/>
              <a:buNone/>
              <a:defRPr lang="de-DE" dirty="0"/>
            </a:lvl4pPr>
          </a:lstStyle>
          <a:p>
            <a:pPr lvl="0"/>
            <a:r>
              <a:rPr lang="zh-CN" altLang="en-US" noProof="0" dirty="0" smtClean="0"/>
              <a:t>插入文字或表格</a:t>
            </a:r>
            <a:endParaRPr lang="en-US" noProof="0" dirty="0"/>
          </a:p>
        </p:txBody>
      </p:sp>
      <p:sp>
        <p:nvSpPr>
          <p:cNvPr id="10" name="Textplatzhalter 4"/>
          <p:cNvSpPr>
            <a:spLocks noGrp="1"/>
          </p:cNvSpPr>
          <p:nvPr>
            <p:ph idx="15" hasCustomPrompt="1"/>
          </p:nvPr>
        </p:nvSpPr>
        <p:spPr bwMode="gray">
          <a:xfrm>
            <a:off x="550800" y="3895207"/>
            <a:ext cx="5472000" cy="191028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lIns="252000" tIns="252000" rIns="252000" bIns="252000" rtlCol="0">
            <a:noAutofit/>
          </a:bodyPr>
          <a:lstStyle>
            <a:lvl1pPr marL="0" indent="0">
              <a:buFontTx/>
              <a:buNone/>
              <a:defRPr lang="de-DE" dirty="0" smtClean="0"/>
            </a:lvl1pPr>
            <a:lvl2pPr marL="450000" indent="0" defTabSz="914400">
              <a:spcAft>
                <a:spcPts val="0"/>
              </a:spcAft>
              <a:buClr>
                <a:schemeClr val="accent2"/>
              </a:buClr>
              <a:buFontTx/>
              <a:buNone/>
              <a:defRPr lang="de-DE" dirty="0" smtClean="0"/>
            </a:lvl2pPr>
            <a:lvl3pPr marL="810000" indent="0" defTabSz="914400">
              <a:spcAft>
                <a:spcPts val="0"/>
              </a:spcAft>
              <a:buClr>
                <a:schemeClr val="accent2"/>
              </a:buClr>
              <a:buFontTx/>
              <a:buNone/>
              <a:defRPr lang="de-DE" dirty="0" smtClean="0"/>
            </a:lvl3pPr>
            <a:lvl4pPr marL="1170000" indent="0" defTabSz="914400">
              <a:spcAft>
                <a:spcPts val="0"/>
              </a:spcAft>
              <a:buClr>
                <a:schemeClr val="accent2"/>
              </a:buClr>
              <a:buFontTx/>
              <a:buNone/>
              <a:defRPr lang="de-DE" dirty="0"/>
            </a:lvl4pPr>
          </a:lstStyle>
          <a:p>
            <a:pPr lvl="0"/>
            <a:r>
              <a:rPr lang="zh-CN" altLang="en-US" noProof="0" dirty="0" smtClean="0"/>
              <a:t>插入文字或表格</a:t>
            </a:r>
            <a:endParaRPr lang="en-US" noProof="0" dirty="0"/>
          </a:p>
        </p:txBody>
      </p:sp>
      <p:sp>
        <p:nvSpPr>
          <p:cNvPr id="9" name="Textplatzhalter 3"/>
          <p:cNvSpPr>
            <a:spLocks noGrp="1"/>
          </p:cNvSpPr>
          <p:nvPr>
            <p:ph idx="14" hasCustomPrompt="1"/>
          </p:nvPr>
        </p:nvSpPr>
        <p:spPr bwMode="gray">
          <a:xfrm>
            <a:off x="6166800" y="1809749"/>
            <a:ext cx="5472000" cy="191028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lIns="252000" tIns="252000" rIns="252000" bIns="252000" rtlCol="0">
            <a:noAutofit/>
          </a:bodyPr>
          <a:lstStyle>
            <a:lvl1pPr marL="0" indent="0">
              <a:buFontTx/>
              <a:buNone/>
              <a:defRPr lang="de-DE" dirty="0" smtClean="0"/>
            </a:lvl1pPr>
            <a:lvl2pPr marL="450000" indent="0" defTabSz="914400">
              <a:spcAft>
                <a:spcPts val="0"/>
              </a:spcAft>
              <a:buClr>
                <a:schemeClr val="accent2"/>
              </a:buClr>
              <a:buFontTx/>
              <a:buNone/>
              <a:defRPr lang="de-DE" dirty="0" smtClean="0"/>
            </a:lvl2pPr>
            <a:lvl3pPr marL="810000" indent="0" defTabSz="914400">
              <a:spcAft>
                <a:spcPts val="0"/>
              </a:spcAft>
              <a:buClr>
                <a:schemeClr val="accent2"/>
              </a:buClr>
              <a:buFontTx/>
              <a:buNone/>
              <a:defRPr lang="de-DE" dirty="0" smtClean="0"/>
            </a:lvl3pPr>
            <a:lvl4pPr marL="1170000" indent="0" defTabSz="914400">
              <a:spcAft>
                <a:spcPts val="0"/>
              </a:spcAft>
              <a:buClr>
                <a:schemeClr val="accent2"/>
              </a:buClr>
              <a:buFontTx/>
              <a:buNone/>
              <a:defRPr lang="de-DE" dirty="0"/>
            </a:lvl4pPr>
          </a:lstStyle>
          <a:p>
            <a:pPr lvl="0"/>
            <a:r>
              <a:rPr lang="zh-CN" altLang="en-US" noProof="0" dirty="0" smtClean="0"/>
              <a:t>插入文字或表格</a:t>
            </a:r>
            <a:endParaRPr lang="en-US" noProof="0" dirty="0"/>
          </a:p>
        </p:txBody>
      </p:sp>
      <p:sp>
        <p:nvSpPr>
          <p:cNvPr id="8" name="Textplatzhalter 2"/>
          <p:cNvSpPr>
            <a:spLocks noGrp="1"/>
          </p:cNvSpPr>
          <p:nvPr>
            <p:ph idx="1" hasCustomPrompt="1"/>
          </p:nvPr>
        </p:nvSpPr>
        <p:spPr bwMode="gray">
          <a:xfrm>
            <a:off x="550800" y="1809749"/>
            <a:ext cx="5472000" cy="191028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252000" tIns="252000" rIns="252000" bIns="252000" rtlCol="0">
            <a:noAutofit/>
          </a:bodyPr>
          <a:lstStyle>
            <a:lvl1pPr marL="0" indent="0">
              <a:buFontTx/>
              <a:buNone/>
              <a:defRPr lang="de-DE" dirty="0" smtClean="0"/>
            </a:lvl1pPr>
            <a:lvl2pPr marL="450000" indent="0" defTabSz="914400">
              <a:spcAft>
                <a:spcPts val="0"/>
              </a:spcAft>
              <a:buClr>
                <a:schemeClr val="accent2"/>
              </a:buClr>
              <a:buFontTx/>
              <a:buNone/>
              <a:defRPr lang="de-DE" dirty="0" smtClean="0"/>
            </a:lvl2pPr>
            <a:lvl3pPr marL="810000" indent="0" defTabSz="914400">
              <a:spcAft>
                <a:spcPts val="0"/>
              </a:spcAft>
              <a:buClr>
                <a:schemeClr val="accent2"/>
              </a:buClr>
              <a:buFontTx/>
              <a:buNone/>
              <a:defRPr lang="de-DE" dirty="0" smtClean="0"/>
            </a:lvl3pPr>
            <a:lvl4pPr marL="1170000" indent="0" defTabSz="914400">
              <a:spcAft>
                <a:spcPts val="0"/>
              </a:spcAft>
              <a:buClr>
                <a:schemeClr val="accent2"/>
              </a:buClr>
              <a:buFontTx/>
              <a:buNone/>
              <a:defRPr lang="de-DE" dirty="0"/>
            </a:lvl4pPr>
            <a:lvl5pPr marL="1800000" indent="-270000" defTabSz="914400">
              <a:spcAft>
                <a:spcPts val="0"/>
              </a:spcAft>
              <a:buClr>
                <a:schemeClr val="accent2"/>
              </a:buClr>
              <a:buFont typeface="Wingdings" panose="05000000000000000000" pitchFamily="2" charset="2"/>
              <a:defRPr/>
            </a:lvl5pPr>
          </a:lstStyle>
          <a:p>
            <a:pPr lvl="0"/>
            <a:r>
              <a:rPr lang="zh-CN" altLang="en-US" noProof="0" dirty="0" smtClean="0"/>
              <a:t>插入文字或表格</a:t>
            </a:r>
            <a:endParaRPr lang="en-US" noProof="0" dirty="0"/>
          </a:p>
        </p:txBody>
      </p:sp>
      <p:sp>
        <p:nvSpPr>
          <p:cNvPr id="12" name="Titel"/>
          <p:cNvSpPr>
            <a:spLocks noGrp="1"/>
          </p:cNvSpPr>
          <p:nvPr>
            <p:ph type="title" hasCustomPrompt="1"/>
          </p:nvPr>
        </p:nvSpPr>
        <p:spPr bwMode="gray">
          <a:xfrm>
            <a:off x="549275" y="907200"/>
            <a:ext cx="11087999" cy="648000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26789" tIns="26789" rIns="26789" bIns="26789" anchor="ctr"/>
          <a:lstStyle>
            <a:lvl1pPr>
              <a:defRPr lang="en-US" sz="2800" noProof="0" dirty="0">
                <a:gradFill>
                  <a:gsLst>
                    <a:gs pos="100000">
                      <a:srgbClr val="85C532"/>
                    </a:gs>
                    <a:gs pos="0">
                      <a:srgbClr val="0074C1"/>
                    </a:gs>
                    <a:gs pos="0">
                      <a:srgbClr val="008CCF"/>
                    </a:gs>
                  </a:gsLst>
                  <a:lin ang="0" scaled="0"/>
                </a:gradFill>
                <a:latin typeface="+mn-lt"/>
                <a:ea typeface="微软雅黑" pitchFamily="34" charset="-122"/>
                <a:cs typeface="Arial" panose="020B0604020202020204" pitchFamily="34" charset="0"/>
              </a:defRPr>
            </a:lvl1pPr>
          </a:lstStyle>
          <a:p>
            <a:pPr marL="0" lvl="0" defTabSz="1088502">
              <a:lnSpc>
                <a:spcPct val="130000"/>
              </a:lnSpc>
            </a:pPr>
            <a:r>
              <a:rPr lang="zh-CN" altLang="en-US" noProof="0" dirty="0" smtClean="0"/>
              <a:t>请插入幻灯片主题</a:t>
            </a:r>
            <a:endParaRPr lang="en-US" noProof="0" dirty="0"/>
          </a:p>
        </p:txBody>
      </p:sp>
      <p:sp>
        <p:nvSpPr>
          <p:cNvPr id="14" name="Foliennummernplatzhalter"/>
          <p:cNvSpPr>
            <a:spLocks noGrp="1"/>
          </p:cNvSpPr>
          <p:nvPr>
            <p:ph type="sldNum" sz="quarter" idx="4"/>
          </p:nvPr>
        </p:nvSpPr>
        <p:spPr bwMode="gray">
          <a:xfrm>
            <a:off x="549273" y="6092825"/>
            <a:ext cx="252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227C86F-CC2D-492F-A88C-C748186E73FB}" type="slidenum">
              <a:rPr lang="de-DE" noProof="0" smtClean="0"/>
              <a:pPr/>
              <a:t>‹#›</a:t>
            </a:fld>
            <a:endParaRPr lang="de-DE" noProof="0" dirty="0"/>
          </a:p>
        </p:txBody>
      </p:sp>
      <p:sp>
        <p:nvSpPr>
          <p:cNvPr id="13" name="矩形 12"/>
          <p:cNvSpPr/>
          <p:nvPr userDrawn="1"/>
        </p:nvSpPr>
        <p:spPr>
          <a:xfrm flipV="1">
            <a:off x="551207" y="1555200"/>
            <a:ext cx="5135218" cy="45719"/>
          </a:xfrm>
          <a:prstGeom prst="rect">
            <a:avLst/>
          </a:prstGeom>
          <a:gradFill>
            <a:gsLst>
              <a:gs pos="0">
                <a:srgbClr val="008CCF"/>
              </a:gs>
              <a:gs pos="100000">
                <a:srgbClr val="85C52F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429202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18 图文结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Bildplatzhalter"/>
          <p:cNvSpPr>
            <a:spLocks noGrp="1"/>
          </p:cNvSpPr>
          <p:nvPr>
            <p:ph type="pic" sz="quarter" idx="12" hasCustomPrompt="1"/>
          </p:nvPr>
        </p:nvSpPr>
        <p:spPr bwMode="gray">
          <a:xfrm>
            <a:off x="8038800" y="2365668"/>
            <a:ext cx="3600000" cy="3441131"/>
          </a:xfrm>
          <a:prstGeom prst="rect">
            <a:avLst/>
          </a:prstGeom>
          <a:solidFill>
            <a:schemeClr val="bg1"/>
          </a:solidFill>
        </p:spPr>
        <p:txBody>
          <a:bodyPr lIns="252000" tIns="252000" rIns="252000" bIns="252000" anchor="ctr" anchorCtr="0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zh-CN" altLang="en-US" noProof="0" dirty="0" smtClean="0"/>
              <a:t>插入图片</a:t>
            </a:r>
            <a:endParaRPr lang="en-US" noProof="0" dirty="0"/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30" hasCustomPrompt="1"/>
          </p:nvPr>
        </p:nvSpPr>
        <p:spPr bwMode="gray">
          <a:xfrm>
            <a:off x="4294800" y="4537514"/>
            <a:ext cx="3600000" cy="126452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lIns="252000" tIns="252000" rIns="252000" bIns="252000"/>
          <a:lstStyle>
            <a:lvl1pPr marL="0" indent="0">
              <a:lnSpc>
                <a:spcPct val="130000"/>
              </a:lnSpc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noProof="0" dirty="0" smtClean="0"/>
              <a:t>输入文字</a:t>
            </a:r>
            <a:endParaRPr lang="en-US" altLang="zh-CN" noProof="0" dirty="0"/>
          </a:p>
        </p:txBody>
      </p:sp>
      <p:sp>
        <p:nvSpPr>
          <p:cNvPr id="20" name="Textplatzhalter 6"/>
          <p:cNvSpPr>
            <a:spLocks noGrp="1"/>
          </p:cNvSpPr>
          <p:nvPr>
            <p:ph type="body" sz="quarter" idx="29" hasCustomPrompt="1"/>
          </p:nvPr>
        </p:nvSpPr>
        <p:spPr bwMode="gray">
          <a:xfrm>
            <a:off x="550800" y="4537514"/>
            <a:ext cx="3600000" cy="126452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lIns="252000" tIns="252000" rIns="252000" bIns="252000"/>
          <a:lstStyle>
            <a:lvl1pPr marL="0" indent="0">
              <a:lnSpc>
                <a:spcPct val="130000"/>
              </a:lnSpc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noProof="0" dirty="0" smtClean="0"/>
              <a:t>输入文字</a:t>
            </a:r>
            <a:endParaRPr lang="en-US" altLang="zh-CN" noProof="0" dirty="0"/>
          </a:p>
        </p:txBody>
      </p:sp>
      <p:sp>
        <p:nvSpPr>
          <p:cNvPr id="19" name="Textplatzhalter 5"/>
          <p:cNvSpPr>
            <a:spLocks noGrp="1"/>
          </p:cNvSpPr>
          <p:nvPr>
            <p:ph type="body" sz="quarter" idx="28" hasCustomPrompt="1"/>
          </p:nvPr>
        </p:nvSpPr>
        <p:spPr bwMode="gray">
          <a:xfrm>
            <a:off x="4294800" y="3173632"/>
            <a:ext cx="3600000" cy="126452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lIns="252000" tIns="252000" rIns="252000" bIns="252000"/>
          <a:lstStyle>
            <a:lvl1pPr marL="0" indent="0">
              <a:lnSpc>
                <a:spcPct val="130000"/>
              </a:lnSpc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noProof="0" dirty="0" smtClean="0"/>
              <a:t>输入文字</a:t>
            </a:r>
            <a:endParaRPr lang="en-US" altLang="zh-CN" noProof="0" dirty="0"/>
          </a:p>
        </p:txBody>
      </p:sp>
      <p:sp>
        <p:nvSpPr>
          <p:cNvPr id="18" name="Textplatzhalter 4"/>
          <p:cNvSpPr>
            <a:spLocks noGrp="1"/>
          </p:cNvSpPr>
          <p:nvPr>
            <p:ph type="body" sz="quarter" idx="27" hasCustomPrompt="1"/>
          </p:nvPr>
        </p:nvSpPr>
        <p:spPr bwMode="gray">
          <a:xfrm>
            <a:off x="550800" y="3173632"/>
            <a:ext cx="3600000" cy="126452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lIns="252000" tIns="252000" rIns="252000" bIns="252000"/>
          <a:lstStyle>
            <a:lvl1pPr marL="0" indent="0">
              <a:lnSpc>
                <a:spcPct val="130000"/>
              </a:lnSpc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noProof="0" dirty="0" smtClean="0"/>
              <a:t>输入文字</a:t>
            </a:r>
            <a:endParaRPr lang="en-US" altLang="zh-CN" noProof="0" dirty="0"/>
          </a:p>
        </p:txBody>
      </p:sp>
      <p:sp>
        <p:nvSpPr>
          <p:cNvPr id="17" name="Textplatzhalter 3"/>
          <p:cNvSpPr>
            <a:spLocks noGrp="1"/>
          </p:cNvSpPr>
          <p:nvPr>
            <p:ph type="body" sz="quarter" idx="26" hasCustomPrompt="1"/>
          </p:nvPr>
        </p:nvSpPr>
        <p:spPr bwMode="gray">
          <a:xfrm>
            <a:off x="4294800" y="1809750"/>
            <a:ext cx="3600000" cy="126452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lIns="252000" tIns="252000" rIns="252000" bIns="252000"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noProof="0" dirty="0" smtClean="0"/>
              <a:t>输入文字</a:t>
            </a:r>
            <a:endParaRPr lang="en-US" noProof="0" dirty="0"/>
          </a:p>
        </p:txBody>
      </p:sp>
      <p:sp>
        <p:nvSpPr>
          <p:cNvPr id="16" name="Textplatzhalter 2"/>
          <p:cNvSpPr>
            <a:spLocks noGrp="1"/>
          </p:cNvSpPr>
          <p:nvPr>
            <p:ph type="body" sz="quarter" idx="25" hasCustomPrompt="1"/>
          </p:nvPr>
        </p:nvSpPr>
        <p:spPr bwMode="gray">
          <a:xfrm>
            <a:off x="550800" y="1809750"/>
            <a:ext cx="3600000" cy="126452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lIns="252000" tIns="252000" rIns="252000" bIns="252000"/>
          <a:lstStyle>
            <a:lvl1pPr marL="0" indent="0">
              <a:lnSpc>
                <a:spcPct val="130000"/>
              </a:lnSpc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noProof="0" dirty="0" smtClean="0"/>
              <a:t>输入文字</a:t>
            </a:r>
            <a:endParaRPr lang="en-US" noProof="0" dirty="0"/>
          </a:p>
        </p:txBody>
      </p:sp>
      <p:sp>
        <p:nvSpPr>
          <p:cNvPr id="12" name="Titel"/>
          <p:cNvSpPr>
            <a:spLocks noGrp="1"/>
          </p:cNvSpPr>
          <p:nvPr>
            <p:ph type="title" hasCustomPrompt="1"/>
          </p:nvPr>
        </p:nvSpPr>
        <p:spPr bwMode="gray">
          <a:xfrm>
            <a:off x="549275" y="907200"/>
            <a:ext cx="11087999" cy="648000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26789" tIns="26789" rIns="26789" bIns="26789" anchor="ctr"/>
          <a:lstStyle>
            <a:lvl1pPr>
              <a:defRPr lang="en-US" sz="2800" noProof="0" dirty="0">
                <a:gradFill>
                  <a:gsLst>
                    <a:gs pos="100000">
                      <a:srgbClr val="85C532"/>
                    </a:gs>
                    <a:gs pos="0">
                      <a:srgbClr val="0074C1"/>
                    </a:gs>
                    <a:gs pos="0">
                      <a:srgbClr val="008CCF"/>
                    </a:gs>
                  </a:gsLst>
                  <a:lin ang="0" scaled="0"/>
                </a:gradFill>
                <a:latin typeface="+mn-lt"/>
                <a:ea typeface="微软雅黑" pitchFamily="34" charset="-122"/>
                <a:cs typeface="Arial" panose="020B0604020202020204" pitchFamily="34" charset="0"/>
              </a:defRPr>
            </a:lvl1pPr>
          </a:lstStyle>
          <a:p>
            <a:pPr marL="0" lvl="0" defTabSz="1088502">
              <a:lnSpc>
                <a:spcPct val="130000"/>
              </a:lnSpc>
            </a:pPr>
            <a:r>
              <a:rPr lang="zh-CN" altLang="en-US" noProof="0" dirty="0" smtClean="0"/>
              <a:t>请插入幻灯片主题</a:t>
            </a:r>
            <a:endParaRPr lang="en-US" noProof="0" dirty="0"/>
          </a:p>
        </p:txBody>
      </p:sp>
      <p:sp>
        <p:nvSpPr>
          <p:cNvPr id="14" name="Foliennummernplatzhalter"/>
          <p:cNvSpPr>
            <a:spLocks noGrp="1"/>
          </p:cNvSpPr>
          <p:nvPr>
            <p:ph type="sldNum" sz="quarter" idx="4"/>
          </p:nvPr>
        </p:nvSpPr>
        <p:spPr bwMode="gray">
          <a:xfrm>
            <a:off x="549273" y="6092825"/>
            <a:ext cx="252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227C86F-CC2D-492F-A88C-C748186E73FB}" type="slidenum">
              <a:rPr lang="de-DE" noProof="0" smtClean="0"/>
              <a:pPr/>
              <a:t>‹#›</a:t>
            </a:fld>
            <a:endParaRPr lang="de-DE" noProof="0" dirty="0"/>
          </a:p>
        </p:txBody>
      </p:sp>
      <p:sp>
        <p:nvSpPr>
          <p:cNvPr id="11" name="矩形 10"/>
          <p:cNvSpPr/>
          <p:nvPr userDrawn="1"/>
        </p:nvSpPr>
        <p:spPr>
          <a:xfrm flipV="1">
            <a:off x="551207" y="1555200"/>
            <a:ext cx="5135218" cy="45719"/>
          </a:xfrm>
          <a:prstGeom prst="rect">
            <a:avLst/>
          </a:prstGeom>
          <a:gradFill>
            <a:gsLst>
              <a:gs pos="0">
                <a:srgbClr val="008CCF"/>
              </a:gs>
              <a:gs pos="100000">
                <a:srgbClr val="85C52F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733618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19 图文结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Bildplatzhalter"/>
          <p:cNvSpPr>
            <a:spLocks noGrp="1"/>
          </p:cNvSpPr>
          <p:nvPr>
            <p:ph type="pic" sz="quarter" idx="12" hasCustomPrompt="1"/>
          </p:nvPr>
        </p:nvSpPr>
        <p:spPr bwMode="gray">
          <a:xfrm>
            <a:off x="8038800" y="1809750"/>
            <a:ext cx="3600000" cy="3997050"/>
          </a:xfrm>
          <a:prstGeom prst="rect">
            <a:avLst/>
          </a:prstGeom>
          <a:solidFill>
            <a:schemeClr val="bg1"/>
          </a:solidFill>
        </p:spPr>
        <p:txBody>
          <a:bodyPr lIns="252000" tIns="252000" rIns="252000" bIns="252000" anchor="ctr" anchorCtr="0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noProof="0" dirty="0"/>
              <a:t>Please insert a picture.</a:t>
            </a:r>
          </a:p>
        </p:txBody>
      </p:sp>
      <p:sp>
        <p:nvSpPr>
          <p:cNvPr id="40" name="Textplatzhalter 9"/>
          <p:cNvSpPr>
            <a:spLocks noGrp="1"/>
          </p:cNvSpPr>
          <p:nvPr>
            <p:ph type="body" sz="quarter" idx="32" hasCustomPrompt="1"/>
          </p:nvPr>
        </p:nvSpPr>
        <p:spPr bwMode="gray">
          <a:xfrm>
            <a:off x="4294800" y="4898635"/>
            <a:ext cx="3600000" cy="90685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lIns="252000" tIns="252000" rIns="252000" bIns="252000"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noProof="0" dirty="0" smtClean="0"/>
              <a:t>插入文字</a:t>
            </a:r>
            <a:endParaRPr lang="en-US" altLang="zh-CN" noProof="0" dirty="0"/>
          </a:p>
        </p:txBody>
      </p:sp>
      <p:sp>
        <p:nvSpPr>
          <p:cNvPr id="39" name="Textplatzhalter 8"/>
          <p:cNvSpPr>
            <a:spLocks noGrp="1"/>
          </p:cNvSpPr>
          <p:nvPr>
            <p:ph type="body" sz="quarter" idx="31" hasCustomPrompt="1"/>
          </p:nvPr>
        </p:nvSpPr>
        <p:spPr bwMode="gray">
          <a:xfrm>
            <a:off x="550800" y="4898635"/>
            <a:ext cx="3600000" cy="90685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lIns="252000" tIns="252000" rIns="252000" bIns="252000"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noProof="0" dirty="0" smtClean="0"/>
              <a:t>插入文字</a:t>
            </a:r>
            <a:endParaRPr lang="en-US" altLang="zh-CN" noProof="0" dirty="0"/>
          </a:p>
        </p:txBody>
      </p:sp>
      <p:sp>
        <p:nvSpPr>
          <p:cNvPr id="38" name="Textplatzhalter 7"/>
          <p:cNvSpPr>
            <a:spLocks noGrp="1"/>
          </p:cNvSpPr>
          <p:nvPr>
            <p:ph type="body" sz="quarter" idx="30" hasCustomPrompt="1"/>
          </p:nvPr>
        </p:nvSpPr>
        <p:spPr bwMode="gray">
          <a:xfrm>
            <a:off x="4294800" y="3869007"/>
            <a:ext cx="3600000" cy="90685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lIns="252000" tIns="252000" rIns="252000" bIns="25200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" panose="05000000000000000000" pitchFamily="2" charset="2"/>
              <a:buNone/>
              <a:tabLst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noProof="0" dirty="0" smtClean="0"/>
              <a:t>插入文字</a:t>
            </a:r>
            <a:endParaRPr lang="en-US" altLang="zh-CN" noProof="0" dirty="0"/>
          </a:p>
        </p:txBody>
      </p:sp>
      <p:sp>
        <p:nvSpPr>
          <p:cNvPr id="37" name="Textplatzhalter 6"/>
          <p:cNvSpPr>
            <a:spLocks noGrp="1"/>
          </p:cNvSpPr>
          <p:nvPr>
            <p:ph type="body" sz="quarter" idx="29" hasCustomPrompt="1"/>
          </p:nvPr>
        </p:nvSpPr>
        <p:spPr bwMode="gray">
          <a:xfrm>
            <a:off x="550800" y="3869007"/>
            <a:ext cx="3600000" cy="90685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lIns="252000" tIns="252000" rIns="252000" bIns="252000"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noProof="0" dirty="0" smtClean="0"/>
              <a:t>插入文字</a:t>
            </a:r>
            <a:endParaRPr lang="en-US" altLang="zh-CN" noProof="0" dirty="0"/>
          </a:p>
        </p:txBody>
      </p:sp>
      <p:sp>
        <p:nvSpPr>
          <p:cNvPr id="36" name="Textplatzhalter 5"/>
          <p:cNvSpPr>
            <a:spLocks noGrp="1"/>
          </p:cNvSpPr>
          <p:nvPr>
            <p:ph type="body" sz="quarter" idx="28" hasCustomPrompt="1"/>
          </p:nvPr>
        </p:nvSpPr>
        <p:spPr bwMode="gray">
          <a:xfrm>
            <a:off x="4294800" y="2839378"/>
            <a:ext cx="3600000" cy="90685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lIns="252000" tIns="252000" rIns="252000" bIns="252000"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noProof="0" dirty="0" smtClean="0"/>
              <a:t>插入文字</a:t>
            </a:r>
            <a:endParaRPr lang="en-US" altLang="zh-CN" noProof="0" dirty="0"/>
          </a:p>
        </p:txBody>
      </p:sp>
      <p:sp>
        <p:nvSpPr>
          <p:cNvPr id="35" name="Textplatzhalter 4"/>
          <p:cNvSpPr>
            <a:spLocks noGrp="1"/>
          </p:cNvSpPr>
          <p:nvPr>
            <p:ph type="body" sz="quarter" idx="27" hasCustomPrompt="1"/>
          </p:nvPr>
        </p:nvSpPr>
        <p:spPr bwMode="gray">
          <a:xfrm>
            <a:off x="550800" y="2839378"/>
            <a:ext cx="3600000" cy="90685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lIns="252000" tIns="252000" rIns="252000" bIns="252000"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noProof="0" dirty="0" smtClean="0"/>
              <a:t>插入文字</a:t>
            </a:r>
            <a:endParaRPr lang="en-US" altLang="zh-CN" noProof="0" dirty="0"/>
          </a:p>
        </p:txBody>
      </p:sp>
      <p:sp>
        <p:nvSpPr>
          <p:cNvPr id="34" name="Textplatzhalter 3"/>
          <p:cNvSpPr>
            <a:spLocks noGrp="1"/>
          </p:cNvSpPr>
          <p:nvPr>
            <p:ph type="body" sz="quarter" idx="26" hasCustomPrompt="1"/>
          </p:nvPr>
        </p:nvSpPr>
        <p:spPr bwMode="gray">
          <a:xfrm>
            <a:off x="4294800" y="1809749"/>
            <a:ext cx="3600000" cy="90685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lIns="252000" tIns="252000" rIns="252000" bIns="252000"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noProof="0" dirty="0" smtClean="0"/>
              <a:t>插入文字</a:t>
            </a:r>
            <a:endParaRPr lang="en-US" altLang="zh-CN" noProof="0" dirty="0"/>
          </a:p>
        </p:txBody>
      </p:sp>
      <p:sp>
        <p:nvSpPr>
          <p:cNvPr id="33" name="Textplatzhalter 2"/>
          <p:cNvSpPr>
            <a:spLocks noGrp="1"/>
          </p:cNvSpPr>
          <p:nvPr>
            <p:ph type="body" sz="quarter" idx="25" hasCustomPrompt="1"/>
          </p:nvPr>
        </p:nvSpPr>
        <p:spPr bwMode="gray">
          <a:xfrm>
            <a:off x="550800" y="1809749"/>
            <a:ext cx="3600000" cy="90685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lIns="252000" tIns="252000" rIns="252000" bIns="252000"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noProof="0" dirty="0" smtClean="0"/>
              <a:t>插入文字</a:t>
            </a:r>
            <a:endParaRPr lang="en-US" noProof="0" dirty="0"/>
          </a:p>
        </p:txBody>
      </p:sp>
      <p:sp>
        <p:nvSpPr>
          <p:cNvPr id="14" name="Titel"/>
          <p:cNvSpPr>
            <a:spLocks noGrp="1"/>
          </p:cNvSpPr>
          <p:nvPr>
            <p:ph type="title" hasCustomPrompt="1"/>
          </p:nvPr>
        </p:nvSpPr>
        <p:spPr bwMode="gray">
          <a:xfrm>
            <a:off x="549275" y="907200"/>
            <a:ext cx="11087999" cy="648000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26789" tIns="26789" rIns="26789" bIns="26789" anchor="ctr"/>
          <a:lstStyle>
            <a:lvl1pPr>
              <a:defRPr lang="en-US" sz="2800" noProof="0" dirty="0">
                <a:gradFill>
                  <a:gsLst>
                    <a:gs pos="100000">
                      <a:srgbClr val="85C532"/>
                    </a:gs>
                    <a:gs pos="0">
                      <a:srgbClr val="0074C1"/>
                    </a:gs>
                    <a:gs pos="0">
                      <a:srgbClr val="008CCF"/>
                    </a:gs>
                  </a:gsLst>
                  <a:lin ang="0" scaled="0"/>
                </a:gradFill>
                <a:latin typeface="+mn-lt"/>
                <a:ea typeface="微软雅黑" pitchFamily="34" charset="-122"/>
                <a:cs typeface="Arial" panose="020B0604020202020204" pitchFamily="34" charset="0"/>
              </a:defRPr>
            </a:lvl1pPr>
          </a:lstStyle>
          <a:p>
            <a:pPr marL="0" lvl="0" defTabSz="1088502">
              <a:lnSpc>
                <a:spcPct val="130000"/>
              </a:lnSpc>
            </a:pPr>
            <a:r>
              <a:rPr lang="zh-CN" altLang="en-US" noProof="0" dirty="0" smtClean="0"/>
              <a:t>请插入幻灯片主题</a:t>
            </a:r>
            <a:endParaRPr lang="en-US" noProof="0" dirty="0"/>
          </a:p>
        </p:txBody>
      </p:sp>
      <p:sp>
        <p:nvSpPr>
          <p:cNvPr id="16" name="Foliennummernplatzhalter"/>
          <p:cNvSpPr>
            <a:spLocks noGrp="1"/>
          </p:cNvSpPr>
          <p:nvPr>
            <p:ph type="sldNum" sz="quarter" idx="4"/>
          </p:nvPr>
        </p:nvSpPr>
        <p:spPr bwMode="gray">
          <a:xfrm>
            <a:off x="549273" y="6092825"/>
            <a:ext cx="252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227C86F-CC2D-492F-A88C-C748186E73FB}" type="slidenum">
              <a:rPr lang="de-DE" noProof="0" smtClean="0"/>
              <a:pPr/>
              <a:t>‹#›</a:t>
            </a:fld>
            <a:endParaRPr lang="de-DE" noProof="0" dirty="0"/>
          </a:p>
        </p:txBody>
      </p:sp>
      <p:sp>
        <p:nvSpPr>
          <p:cNvPr id="13" name="矩形 12"/>
          <p:cNvSpPr/>
          <p:nvPr userDrawn="1"/>
        </p:nvSpPr>
        <p:spPr>
          <a:xfrm flipV="1">
            <a:off x="551207" y="1555200"/>
            <a:ext cx="5135218" cy="45719"/>
          </a:xfrm>
          <a:prstGeom prst="rect">
            <a:avLst/>
          </a:prstGeom>
          <a:gradFill>
            <a:gsLst>
              <a:gs pos="0">
                <a:srgbClr val="008CCF"/>
              </a:gs>
              <a:gs pos="100000">
                <a:srgbClr val="85C52F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649606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 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/>
          <p:cNvSpPr>
            <a:spLocks/>
          </p:cNvSpPr>
          <p:nvPr userDrawn="1"/>
        </p:nvSpPr>
        <p:spPr bwMode="auto">
          <a:xfrm>
            <a:off x="1349125" y="2186957"/>
            <a:ext cx="2812026" cy="122267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26789" tIns="26789" rIns="26789" bIns="26789" anchor="ctr"/>
          <a:lstStyle/>
          <a:p>
            <a:pPr algn="ctr" eaLnBrk="1">
              <a:defRPr/>
            </a:pPr>
            <a:r>
              <a:rPr lang="zh-CN" altLang="en-US" sz="9600" b="1" dirty="0" smtClean="0">
                <a:gradFill>
                  <a:gsLst>
                    <a:gs pos="100000">
                      <a:srgbClr val="85C532"/>
                    </a:gs>
                    <a:gs pos="0">
                      <a:srgbClr val="0074C1"/>
                    </a:gs>
                    <a:gs pos="0">
                      <a:srgbClr val="008CCF"/>
                    </a:gs>
                  </a:gsLst>
                  <a:lin ang="0" scaled="0"/>
                </a:gradFill>
                <a:ea typeface="微软雅黑" pitchFamily="34" charset="-122"/>
                <a:cs typeface="Arial" panose="020B0604020202020204" pitchFamily="34" charset="0"/>
              </a:rPr>
              <a:t>目录</a:t>
            </a:r>
            <a:endParaRPr lang="zh-CN" altLang="zh-CN" sz="9600" b="1" dirty="0">
              <a:gradFill>
                <a:gsLst>
                  <a:gs pos="100000">
                    <a:srgbClr val="85C532"/>
                  </a:gs>
                  <a:gs pos="0">
                    <a:srgbClr val="0074C1"/>
                  </a:gs>
                  <a:gs pos="0">
                    <a:srgbClr val="008CCF"/>
                  </a:gs>
                </a:gsLst>
                <a:lin ang="0" scaled="0"/>
              </a:gradFill>
              <a:ea typeface="微软雅黑" pitchFamily="34" charset="-122"/>
              <a:cs typeface="Arial" panose="020B0604020202020204" pitchFamily="34" charset="0"/>
            </a:endParaRPr>
          </a:p>
        </p:txBody>
      </p:sp>
      <p:sp>
        <p:nvSpPr>
          <p:cNvPr id="4" name="TextBox 7"/>
          <p:cNvSpPr txBox="1"/>
          <p:nvPr userDrawn="1"/>
        </p:nvSpPr>
        <p:spPr>
          <a:xfrm>
            <a:off x="1360660" y="3613658"/>
            <a:ext cx="2788954" cy="707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Contents</a:t>
            </a:r>
            <a:endParaRPr lang="zh-CN" altLang="en-US" sz="40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/>
          <p:cNvSpPr/>
          <p:nvPr userDrawn="1"/>
        </p:nvSpPr>
        <p:spPr>
          <a:xfrm rot="5400000" flipV="1">
            <a:off x="6569540" y="1782133"/>
            <a:ext cx="488650" cy="111152"/>
          </a:xfrm>
          <a:prstGeom prst="rect">
            <a:avLst/>
          </a:prstGeom>
          <a:gradFill>
            <a:gsLst>
              <a:gs pos="0">
                <a:srgbClr val="008CCF"/>
              </a:gs>
              <a:gs pos="100000">
                <a:srgbClr val="85C52F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>
              <a:sym typeface="Helvetica Light"/>
            </a:endParaRPr>
          </a:p>
        </p:txBody>
      </p:sp>
      <p:sp>
        <p:nvSpPr>
          <p:cNvPr id="20" name="矩形 19"/>
          <p:cNvSpPr/>
          <p:nvPr userDrawn="1"/>
        </p:nvSpPr>
        <p:spPr>
          <a:xfrm rot="5400000" flipV="1">
            <a:off x="6569542" y="2712997"/>
            <a:ext cx="488650" cy="111152"/>
          </a:xfrm>
          <a:prstGeom prst="rect">
            <a:avLst/>
          </a:prstGeom>
          <a:gradFill>
            <a:gsLst>
              <a:gs pos="0">
                <a:srgbClr val="008CCF"/>
              </a:gs>
              <a:gs pos="100000">
                <a:srgbClr val="85C52F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>
              <a:sym typeface="Helvetica Light"/>
            </a:endParaRPr>
          </a:p>
        </p:txBody>
      </p:sp>
      <p:sp>
        <p:nvSpPr>
          <p:cNvPr id="21" name="矩形 20"/>
          <p:cNvSpPr/>
          <p:nvPr userDrawn="1"/>
        </p:nvSpPr>
        <p:spPr>
          <a:xfrm rot="5400000" flipV="1">
            <a:off x="6569543" y="3643860"/>
            <a:ext cx="488650" cy="111152"/>
          </a:xfrm>
          <a:prstGeom prst="rect">
            <a:avLst/>
          </a:prstGeom>
          <a:gradFill>
            <a:gsLst>
              <a:gs pos="0">
                <a:srgbClr val="008CCF"/>
              </a:gs>
              <a:gs pos="100000">
                <a:srgbClr val="85C52F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>
              <a:sym typeface="Helvetica Light"/>
            </a:endParaRPr>
          </a:p>
        </p:txBody>
      </p:sp>
      <p:sp>
        <p:nvSpPr>
          <p:cNvPr id="22" name="矩形 21"/>
          <p:cNvSpPr/>
          <p:nvPr userDrawn="1"/>
        </p:nvSpPr>
        <p:spPr>
          <a:xfrm rot="5400000" flipV="1">
            <a:off x="6569545" y="4574723"/>
            <a:ext cx="488650" cy="111152"/>
          </a:xfrm>
          <a:prstGeom prst="rect">
            <a:avLst/>
          </a:prstGeom>
          <a:gradFill>
            <a:gsLst>
              <a:gs pos="0">
                <a:srgbClr val="008CCF"/>
              </a:gs>
              <a:gs pos="100000">
                <a:srgbClr val="85C52F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>
              <a:sym typeface="Helvetica Light"/>
            </a:endParaRPr>
          </a:p>
        </p:txBody>
      </p:sp>
      <p:sp>
        <p:nvSpPr>
          <p:cNvPr id="23" name="矩形 22"/>
          <p:cNvSpPr/>
          <p:nvPr userDrawn="1"/>
        </p:nvSpPr>
        <p:spPr>
          <a:xfrm rot="5400000" flipV="1">
            <a:off x="6569546" y="5505587"/>
            <a:ext cx="488650" cy="111152"/>
          </a:xfrm>
          <a:prstGeom prst="rect">
            <a:avLst/>
          </a:prstGeom>
          <a:gradFill>
            <a:gsLst>
              <a:gs pos="0">
                <a:srgbClr val="008CCF"/>
              </a:gs>
              <a:gs pos="100000">
                <a:srgbClr val="85C52F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>
              <a:sym typeface="Helvetica Light"/>
            </a:endParaRPr>
          </a:p>
        </p:txBody>
      </p:sp>
      <p:sp>
        <p:nvSpPr>
          <p:cNvPr id="26" name="内容占位符 25"/>
          <p:cNvSpPr>
            <a:spLocks noGrp="1"/>
          </p:cNvSpPr>
          <p:nvPr>
            <p:ph sz="quarter" idx="10" hasCustomPrompt="1"/>
          </p:nvPr>
        </p:nvSpPr>
        <p:spPr>
          <a:xfrm>
            <a:off x="5843889" y="1583188"/>
            <a:ext cx="914400" cy="9144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2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altLang="zh-CN" dirty="0" smtClean="0"/>
              <a:t>01</a:t>
            </a:r>
            <a:endParaRPr lang="zh-CN" altLang="en-US" dirty="0"/>
          </a:p>
        </p:txBody>
      </p:sp>
      <p:sp>
        <p:nvSpPr>
          <p:cNvPr id="27" name="内容占位符 25"/>
          <p:cNvSpPr>
            <a:spLocks noGrp="1"/>
          </p:cNvSpPr>
          <p:nvPr>
            <p:ph sz="quarter" idx="11" hasCustomPrompt="1"/>
          </p:nvPr>
        </p:nvSpPr>
        <p:spPr>
          <a:xfrm>
            <a:off x="7069426" y="1583188"/>
            <a:ext cx="4570123" cy="9144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zh-CN" altLang="en-US" dirty="0" smtClean="0"/>
              <a:t>请输入章节目录</a:t>
            </a:r>
            <a:endParaRPr lang="zh-CN" altLang="en-US" dirty="0"/>
          </a:p>
        </p:txBody>
      </p:sp>
      <p:sp>
        <p:nvSpPr>
          <p:cNvPr id="28" name="内容占位符 25"/>
          <p:cNvSpPr>
            <a:spLocks noGrp="1"/>
          </p:cNvSpPr>
          <p:nvPr>
            <p:ph sz="quarter" idx="12" hasCustomPrompt="1"/>
          </p:nvPr>
        </p:nvSpPr>
        <p:spPr>
          <a:xfrm>
            <a:off x="5843889" y="2510288"/>
            <a:ext cx="914400" cy="9144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2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altLang="zh-CN" dirty="0" smtClean="0"/>
              <a:t>02</a:t>
            </a:r>
            <a:endParaRPr lang="zh-CN" altLang="en-US" dirty="0"/>
          </a:p>
        </p:txBody>
      </p:sp>
      <p:sp>
        <p:nvSpPr>
          <p:cNvPr id="29" name="内容占位符 25"/>
          <p:cNvSpPr>
            <a:spLocks noGrp="1"/>
          </p:cNvSpPr>
          <p:nvPr>
            <p:ph sz="quarter" idx="13" hasCustomPrompt="1"/>
          </p:nvPr>
        </p:nvSpPr>
        <p:spPr>
          <a:xfrm>
            <a:off x="7069426" y="2510288"/>
            <a:ext cx="4570123" cy="9144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zh-CN" altLang="en-US" dirty="0" smtClean="0"/>
              <a:t>请输入章节目录</a:t>
            </a:r>
            <a:endParaRPr lang="zh-CN" altLang="en-US" dirty="0"/>
          </a:p>
        </p:txBody>
      </p:sp>
      <p:sp>
        <p:nvSpPr>
          <p:cNvPr id="32" name="矩形 31"/>
          <p:cNvSpPr/>
          <p:nvPr userDrawn="1"/>
        </p:nvSpPr>
        <p:spPr>
          <a:xfrm rot="5400000" flipV="1">
            <a:off x="6569542" y="3640097"/>
            <a:ext cx="488650" cy="111152"/>
          </a:xfrm>
          <a:prstGeom prst="rect">
            <a:avLst/>
          </a:prstGeom>
          <a:gradFill>
            <a:gsLst>
              <a:gs pos="0">
                <a:srgbClr val="008CCF"/>
              </a:gs>
              <a:gs pos="100000">
                <a:srgbClr val="85C52F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>
              <a:sym typeface="Helvetica Light"/>
            </a:endParaRPr>
          </a:p>
        </p:txBody>
      </p:sp>
      <p:sp>
        <p:nvSpPr>
          <p:cNvPr id="33" name="矩形 32"/>
          <p:cNvSpPr/>
          <p:nvPr userDrawn="1"/>
        </p:nvSpPr>
        <p:spPr>
          <a:xfrm rot="5400000" flipV="1">
            <a:off x="6569543" y="4570960"/>
            <a:ext cx="488650" cy="111152"/>
          </a:xfrm>
          <a:prstGeom prst="rect">
            <a:avLst/>
          </a:prstGeom>
          <a:gradFill>
            <a:gsLst>
              <a:gs pos="0">
                <a:srgbClr val="008CCF"/>
              </a:gs>
              <a:gs pos="100000">
                <a:srgbClr val="85C52F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>
              <a:sym typeface="Helvetica Light"/>
            </a:endParaRPr>
          </a:p>
        </p:txBody>
      </p:sp>
      <p:sp>
        <p:nvSpPr>
          <p:cNvPr id="34" name="内容占位符 25"/>
          <p:cNvSpPr>
            <a:spLocks noGrp="1"/>
          </p:cNvSpPr>
          <p:nvPr>
            <p:ph sz="quarter" idx="14" hasCustomPrompt="1"/>
          </p:nvPr>
        </p:nvSpPr>
        <p:spPr>
          <a:xfrm>
            <a:off x="5843889" y="3437388"/>
            <a:ext cx="914400" cy="9144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2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altLang="zh-CN" dirty="0" smtClean="0"/>
              <a:t>03</a:t>
            </a:r>
            <a:endParaRPr lang="zh-CN" altLang="en-US" dirty="0"/>
          </a:p>
        </p:txBody>
      </p:sp>
      <p:sp>
        <p:nvSpPr>
          <p:cNvPr id="35" name="内容占位符 25"/>
          <p:cNvSpPr>
            <a:spLocks noGrp="1"/>
          </p:cNvSpPr>
          <p:nvPr>
            <p:ph sz="quarter" idx="15" hasCustomPrompt="1"/>
          </p:nvPr>
        </p:nvSpPr>
        <p:spPr>
          <a:xfrm>
            <a:off x="7069426" y="3437388"/>
            <a:ext cx="4570123" cy="9144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zh-CN" altLang="en-US" dirty="0" smtClean="0"/>
              <a:t>请输入章节目录</a:t>
            </a:r>
            <a:endParaRPr lang="zh-CN" altLang="en-US" dirty="0"/>
          </a:p>
        </p:txBody>
      </p:sp>
      <p:sp>
        <p:nvSpPr>
          <p:cNvPr id="36" name="内容占位符 25"/>
          <p:cNvSpPr>
            <a:spLocks noGrp="1"/>
          </p:cNvSpPr>
          <p:nvPr>
            <p:ph sz="quarter" idx="16" hasCustomPrompt="1"/>
          </p:nvPr>
        </p:nvSpPr>
        <p:spPr>
          <a:xfrm>
            <a:off x="5843889" y="4377113"/>
            <a:ext cx="914400" cy="9144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2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altLang="zh-CN" dirty="0" smtClean="0"/>
              <a:t>04</a:t>
            </a:r>
            <a:endParaRPr lang="zh-CN" altLang="en-US" dirty="0"/>
          </a:p>
        </p:txBody>
      </p:sp>
      <p:sp>
        <p:nvSpPr>
          <p:cNvPr id="37" name="内容占位符 25"/>
          <p:cNvSpPr>
            <a:spLocks noGrp="1"/>
          </p:cNvSpPr>
          <p:nvPr>
            <p:ph sz="quarter" idx="17" hasCustomPrompt="1"/>
          </p:nvPr>
        </p:nvSpPr>
        <p:spPr>
          <a:xfrm>
            <a:off x="7069426" y="4377113"/>
            <a:ext cx="4570123" cy="9144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zh-CN" altLang="en-US" dirty="0" smtClean="0"/>
              <a:t>请输入章节目录</a:t>
            </a:r>
            <a:endParaRPr lang="zh-CN" altLang="en-US" dirty="0"/>
          </a:p>
        </p:txBody>
      </p:sp>
      <p:sp>
        <p:nvSpPr>
          <p:cNvPr id="38" name="内容占位符 25"/>
          <p:cNvSpPr>
            <a:spLocks noGrp="1"/>
          </p:cNvSpPr>
          <p:nvPr>
            <p:ph sz="quarter" idx="18" hasCustomPrompt="1"/>
          </p:nvPr>
        </p:nvSpPr>
        <p:spPr>
          <a:xfrm>
            <a:off x="5843889" y="5291513"/>
            <a:ext cx="914400" cy="9144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2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altLang="zh-CN" dirty="0" smtClean="0"/>
              <a:t>05</a:t>
            </a:r>
            <a:endParaRPr lang="zh-CN" altLang="en-US" dirty="0"/>
          </a:p>
        </p:txBody>
      </p:sp>
      <p:sp>
        <p:nvSpPr>
          <p:cNvPr id="39" name="内容占位符 25"/>
          <p:cNvSpPr>
            <a:spLocks noGrp="1"/>
          </p:cNvSpPr>
          <p:nvPr>
            <p:ph sz="quarter" idx="19" hasCustomPrompt="1"/>
          </p:nvPr>
        </p:nvSpPr>
        <p:spPr>
          <a:xfrm>
            <a:off x="7069426" y="5291513"/>
            <a:ext cx="4570123" cy="9144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zh-CN" altLang="en-US" dirty="0" smtClean="0"/>
              <a:t>请输入章节目录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45100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20 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platzhalter 9"/>
          <p:cNvSpPr>
            <a:spLocks noGrp="1"/>
          </p:cNvSpPr>
          <p:nvPr>
            <p:ph type="body" sz="quarter" idx="32" hasCustomPrompt="1"/>
          </p:nvPr>
        </p:nvSpPr>
        <p:spPr bwMode="gray">
          <a:xfrm>
            <a:off x="8975207" y="3886688"/>
            <a:ext cx="2664000" cy="1918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lIns="252000" tIns="252000" rIns="252000" bIns="252000"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noProof="0" dirty="0" smtClean="0"/>
              <a:t>插入文字</a:t>
            </a:r>
            <a:endParaRPr lang="en-US" altLang="zh-CN" noProof="0" dirty="0"/>
          </a:p>
        </p:txBody>
      </p:sp>
      <p:sp>
        <p:nvSpPr>
          <p:cNvPr id="36" name="Textplatzhalter 8"/>
          <p:cNvSpPr>
            <a:spLocks noGrp="1"/>
          </p:cNvSpPr>
          <p:nvPr>
            <p:ph type="body" sz="quarter" idx="31" hasCustomPrompt="1"/>
          </p:nvPr>
        </p:nvSpPr>
        <p:spPr bwMode="gray">
          <a:xfrm>
            <a:off x="6167072" y="3886688"/>
            <a:ext cx="2664000" cy="1918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lIns="252000" tIns="252000" rIns="252000" bIns="252000"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noProof="0" dirty="0" smtClean="0"/>
              <a:t>插入文字</a:t>
            </a:r>
            <a:endParaRPr lang="en-US" altLang="zh-CN" noProof="0" dirty="0"/>
          </a:p>
        </p:txBody>
      </p:sp>
      <p:sp>
        <p:nvSpPr>
          <p:cNvPr id="35" name="Textplatzhalter 7"/>
          <p:cNvSpPr>
            <a:spLocks noGrp="1"/>
          </p:cNvSpPr>
          <p:nvPr>
            <p:ph type="body" sz="quarter" idx="30" hasCustomPrompt="1"/>
          </p:nvPr>
        </p:nvSpPr>
        <p:spPr bwMode="gray">
          <a:xfrm>
            <a:off x="3358936" y="3886688"/>
            <a:ext cx="2664000" cy="1918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lIns="252000" tIns="252000" rIns="252000" bIns="252000"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noProof="0" dirty="0" smtClean="0"/>
              <a:t>插入文字</a:t>
            </a:r>
            <a:endParaRPr lang="en-US" altLang="zh-CN" noProof="0" dirty="0"/>
          </a:p>
        </p:txBody>
      </p:sp>
      <p:sp>
        <p:nvSpPr>
          <p:cNvPr id="34" name="Textplatzhalter 6"/>
          <p:cNvSpPr>
            <a:spLocks noGrp="1"/>
          </p:cNvSpPr>
          <p:nvPr>
            <p:ph type="body" sz="quarter" idx="29" hasCustomPrompt="1"/>
          </p:nvPr>
        </p:nvSpPr>
        <p:spPr bwMode="gray">
          <a:xfrm>
            <a:off x="550800" y="3886688"/>
            <a:ext cx="2664000" cy="1918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lIns="252000" tIns="252000" rIns="252000" bIns="252000"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noProof="0" dirty="0" smtClean="0"/>
              <a:t>插入文字</a:t>
            </a:r>
            <a:endParaRPr lang="en-US" altLang="zh-CN" noProof="0" dirty="0"/>
          </a:p>
        </p:txBody>
      </p:sp>
      <p:sp>
        <p:nvSpPr>
          <p:cNvPr id="33" name="Textplatzhalter 5"/>
          <p:cNvSpPr>
            <a:spLocks noGrp="1"/>
          </p:cNvSpPr>
          <p:nvPr>
            <p:ph type="body" sz="quarter" idx="28" hasCustomPrompt="1"/>
          </p:nvPr>
        </p:nvSpPr>
        <p:spPr bwMode="gray">
          <a:xfrm>
            <a:off x="8975207" y="1809750"/>
            <a:ext cx="2664000" cy="1918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lIns="252000" tIns="252000" rIns="252000" bIns="252000"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noProof="0" dirty="0" smtClean="0"/>
              <a:t>插入文字</a:t>
            </a:r>
            <a:endParaRPr lang="en-US" altLang="zh-CN" noProof="0" dirty="0"/>
          </a:p>
        </p:txBody>
      </p:sp>
      <p:sp>
        <p:nvSpPr>
          <p:cNvPr id="32" name="Textplatzhalter 4"/>
          <p:cNvSpPr>
            <a:spLocks noGrp="1"/>
          </p:cNvSpPr>
          <p:nvPr>
            <p:ph type="body" sz="quarter" idx="27" hasCustomPrompt="1"/>
          </p:nvPr>
        </p:nvSpPr>
        <p:spPr bwMode="gray">
          <a:xfrm>
            <a:off x="6167072" y="1809750"/>
            <a:ext cx="2664000" cy="1918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lIns="252000" tIns="252000" rIns="252000" bIns="252000"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noProof="0" dirty="0" smtClean="0"/>
              <a:t>插入文字</a:t>
            </a:r>
            <a:endParaRPr lang="en-US" altLang="zh-CN" noProof="0" dirty="0"/>
          </a:p>
        </p:txBody>
      </p:sp>
      <p:sp>
        <p:nvSpPr>
          <p:cNvPr id="31" name="Textplatzhalter 3"/>
          <p:cNvSpPr>
            <a:spLocks noGrp="1"/>
          </p:cNvSpPr>
          <p:nvPr>
            <p:ph type="body" sz="quarter" idx="26" hasCustomPrompt="1"/>
          </p:nvPr>
        </p:nvSpPr>
        <p:spPr bwMode="gray">
          <a:xfrm>
            <a:off x="3358936" y="1809750"/>
            <a:ext cx="2664000" cy="1918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lIns="252000" tIns="252000" rIns="252000" bIns="252000"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noProof="0" dirty="0" smtClean="0"/>
              <a:t>插入文字</a:t>
            </a:r>
            <a:endParaRPr lang="en-US" altLang="zh-CN" noProof="0" dirty="0"/>
          </a:p>
        </p:txBody>
      </p:sp>
      <p:sp>
        <p:nvSpPr>
          <p:cNvPr id="30" name="Textplatzhalter 2"/>
          <p:cNvSpPr>
            <a:spLocks noGrp="1"/>
          </p:cNvSpPr>
          <p:nvPr>
            <p:ph type="body" sz="quarter" idx="25" hasCustomPrompt="1"/>
          </p:nvPr>
        </p:nvSpPr>
        <p:spPr bwMode="gray">
          <a:xfrm>
            <a:off x="550800" y="1809750"/>
            <a:ext cx="2664000" cy="1918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lIns="252000" tIns="252000" rIns="252000" bIns="252000"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noProof="0" dirty="0" smtClean="0"/>
              <a:t>插入文字</a:t>
            </a:r>
            <a:endParaRPr lang="en-US" noProof="0" dirty="0"/>
          </a:p>
        </p:txBody>
      </p:sp>
      <p:sp>
        <p:nvSpPr>
          <p:cNvPr id="13" name="Titel"/>
          <p:cNvSpPr>
            <a:spLocks noGrp="1"/>
          </p:cNvSpPr>
          <p:nvPr>
            <p:ph type="title" hasCustomPrompt="1"/>
          </p:nvPr>
        </p:nvSpPr>
        <p:spPr bwMode="gray">
          <a:xfrm>
            <a:off x="549275" y="907200"/>
            <a:ext cx="11087999" cy="648000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26789" tIns="26789" rIns="26789" bIns="26789" anchor="ctr"/>
          <a:lstStyle>
            <a:lvl1pPr>
              <a:defRPr lang="en-US" sz="2800" noProof="0" dirty="0">
                <a:gradFill>
                  <a:gsLst>
                    <a:gs pos="100000">
                      <a:srgbClr val="85C532"/>
                    </a:gs>
                    <a:gs pos="0">
                      <a:srgbClr val="0074C1"/>
                    </a:gs>
                    <a:gs pos="0">
                      <a:srgbClr val="008CCF"/>
                    </a:gs>
                  </a:gsLst>
                  <a:lin ang="0" scaled="0"/>
                </a:gradFill>
                <a:latin typeface="+mn-lt"/>
                <a:ea typeface="微软雅黑" pitchFamily="34" charset="-122"/>
                <a:cs typeface="Arial" panose="020B0604020202020204" pitchFamily="34" charset="0"/>
              </a:defRPr>
            </a:lvl1pPr>
          </a:lstStyle>
          <a:p>
            <a:pPr marL="0" lvl="0" defTabSz="1088502">
              <a:lnSpc>
                <a:spcPct val="130000"/>
              </a:lnSpc>
            </a:pPr>
            <a:r>
              <a:rPr lang="zh-CN" altLang="en-US" noProof="0" dirty="0" smtClean="0"/>
              <a:t>请插入幻灯片主题</a:t>
            </a:r>
            <a:endParaRPr lang="en-US" noProof="0" dirty="0"/>
          </a:p>
        </p:txBody>
      </p:sp>
      <p:sp>
        <p:nvSpPr>
          <p:cNvPr id="15" name="Foliennummernplatzhalter"/>
          <p:cNvSpPr>
            <a:spLocks noGrp="1"/>
          </p:cNvSpPr>
          <p:nvPr>
            <p:ph type="sldNum" sz="quarter" idx="4"/>
          </p:nvPr>
        </p:nvSpPr>
        <p:spPr bwMode="gray">
          <a:xfrm>
            <a:off x="549273" y="6092825"/>
            <a:ext cx="252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227C86F-CC2D-492F-A88C-C748186E73FB}" type="slidenum">
              <a:rPr lang="de-DE" noProof="0" smtClean="0"/>
              <a:pPr/>
              <a:t>‹#›</a:t>
            </a:fld>
            <a:endParaRPr lang="de-DE" noProof="0" dirty="0"/>
          </a:p>
        </p:txBody>
      </p:sp>
      <p:sp>
        <p:nvSpPr>
          <p:cNvPr id="12" name="矩形 11"/>
          <p:cNvSpPr/>
          <p:nvPr userDrawn="1"/>
        </p:nvSpPr>
        <p:spPr>
          <a:xfrm flipV="1">
            <a:off x="551207" y="1555200"/>
            <a:ext cx="5135218" cy="45719"/>
          </a:xfrm>
          <a:prstGeom prst="rect">
            <a:avLst/>
          </a:prstGeom>
          <a:gradFill>
            <a:gsLst>
              <a:gs pos="0">
                <a:srgbClr val="008CCF"/>
              </a:gs>
              <a:gs pos="100000">
                <a:srgbClr val="85C52F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123013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21 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platzhalter 5"/>
          <p:cNvSpPr>
            <a:spLocks noGrp="1"/>
          </p:cNvSpPr>
          <p:nvPr>
            <p:ph type="body" sz="quarter" idx="31" hasCustomPrompt="1"/>
          </p:nvPr>
        </p:nvSpPr>
        <p:spPr bwMode="gray">
          <a:xfrm>
            <a:off x="8039207" y="3754800"/>
            <a:ext cx="3600000" cy="2052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lIns="252000" tIns="252000" rIns="252000" bIns="252000"/>
          <a:lstStyle>
            <a:lvl1pPr marL="0" indent="0">
              <a:lnSpc>
                <a:spcPct val="130000"/>
              </a:lnSpc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noProof="0" dirty="0" smtClean="0"/>
              <a:t>插入文字</a:t>
            </a:r>
            <a:endParaRPr lang="en-US" altLang="zh-CN" noProof="0" dirty="0"/>
          </a:p>
        </p:txBody>
      </p:sp>
      <p:sp>
        <p:nvSpPr>
          <p:cNvPr id="18" name="Textplatzhalter 4"/>
          <p:cNvSpPr>
            <a:spLocks noGrp="1"/>
          </p:cNvSpPr>
          <p:nvPr>
            <p:ph type="body" sz="quarter" idx="30" hasCustomPrompt="1"/>
          </p:nvPr>
        </p:nvSpPr>
        <p:spPr bwMode="gray">
          <a:xfrm>
            <a:off x="4295206" y="3754800"/>
            <a:ext cx="3600000" cy="2052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lIns="252000" tIns="252000" rIns="252000" bIns="252000"/>
          <a:lstStyle>
            <a:lvl1pPr marL="0" indent="0">
              <a:lnSpc>
                <a:spcPct val="130000"/>
              </a:lnSpc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noProof="0" dirty="0" smtClean="0"/>
              <a:t>插入文字</a:t>
            </a:r>
            <a:endParaRPr lang="en-US" altLang="zh-CN" noProof="0" dirty="0"/>
          </a:p>
        </p:txBody>
      </p:sp>
      <p:sp>
        <p:nvSpPr>
          <p:cNvPr id="16" name="Textplatzhalter 3"/>
          <p:cNvSpPr>
            <a:spLocks noGrp="1"/>
          </p:cNvSpPr>
          <p:nvPr>
            <p:ph type="body" sz="quarter" idx="29" hasCustomPrompt="1"/>
          </p:nvPr>
        </p:nvSpPr>
        <p:spPr bwMode="gray">
          <a:xfrm>
            <a:off x="550800" y="3754800"/>
            <a:ext cx="3600000" cy="2052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lIns="252000" tIns="252000" rIns="252000" bIns="252000"/>
          <a:lstStyle>
            <a:lvl1pPr marL="0" indent="0">
              <a:lnSpc>
                <a:spcPct val="130000"/>
              </a:lnSpc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noProof="0" dirty="0" smtClean="0"/>
              <a:t>插入文字</a:t>
            </a:r>
            <a:endParaRPr lang="en-US" noProof="0" dirty="0"/>
          </a:p>
        </p:txBody>
      </p:sp>
      <p:sp>
        <p:nvSpPr>
          <p:cNvPr id="9" name="Titel"/>
          <p:cNvSpPr>
            <a:spLocks noGrp="1"/>
          </p:cNvSpPr>
          <p:nvPr>
            <p:ph type="title" hasCustomPrompt="1"/>
          </p:nvPr>
        </p:nvSpPr>
        <p:spPr bwMode="gray">
          <a:xfrm>
            <a:off x="549275" y="907200"/>
            <a:ext cx="11087999" cy="648000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26789" tIns="26789" rIns="26789" bIns="26789" anchor="ctr"/>
          <a:lstStyle>
            <a:lvl1pPr>
              <a:defRPr lang="en-US" sz="2800" noProof="0" dirty="0">
                <a:gradFill>
                  <a:gsLst>
                    <a:gs pos="100000">
                      <a:srgbClr val="85C532"/>
                    </a:gs>
                    <a:gs pos="0">
                      <a:srgbClr val="0074C1"/>
                    </a:gs>
                    <a:gs pos="0">
                      <a:srgbClr val="008CCF"/>
                    </a:gs>
                  </a:gsLst>
                  <a:lin ang="0" scaled="0"/>
                </a:gradFill>
                <a:latin typeface="+mn-lt"/>
                <a:ea typeface="微软雅黑" pitchFamily="34" charset="-122"/>
                <a:cs typeface="Arial" panose="020B0604020202020204" pitchFamily="34" charset="0"/>
              </a:defRPr>
            </a:lvl1pPr>
          </a:lstStyle>
          <a:p>
            <a:pPr marL="0" lvl="0" defTabSz="1088502">
              <a:lnSpc>
                <a:spcPct val="130000"/>
              </a:lnSpc>
            </a:pPr>
            <a:r>
              <a:rPr lang="zh-CN" altLang="en-US" noProof="0" dirty="0" smtClean="0"/>
              <a:t>请插入幻灯片主题</a:t>
            </a:r>
            <a:endParaRPr lang="en-US" noProof="0" dirty="0"/>
          </a:p>
        </p:txBody>
      </p:sp>
      <p:sp>
        <p:nvSpPr>
          <p:cNvPr id="10" name="内容占位符 9"/>
          <p:cNvSpPr>
            <a:spLocks noGrp="1"/>
          </p:cNvSpPr>
          <p:nvPr>
            <p:ph sz="quarter" idx="13"/>
          </p:nvPr>
        </p:nvSpPr>
        <p:spPr>
          <a:xfrm>
            <a:off x="550864" y="1809750"/>
            <a:ext cx="11086410" cy="161924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30000"/>
              </a:lnSpc>
              <a:buNone/>
              <a:defRPr sz="1600"/>
            </a:lvl1pPr>
            <a:lvl2pPr marL="720000" indent="-270000">
              <a:lnSpc>
                <a:spcPct val="130000"/>
              </a:lnSpc>
              <a:buClr>
                <a:srgbClr val="008CCF"/>
              </a:buClr>
              <a:buSzPct val="100000"/>
              <a:buFont typeface="Wingdings" panose="05000000000000000000" pitchFamily="2" charset="2"/>
              <a:buChar char="n"/>
              <a:defRPr sz="1600"/>
            </a:lvl2pPr>
            <a:lvl3pPr marL="810000" indent="0">
              <a:lnSpc>
                <a:spcPct val="130000"/>
              </a:lnSpc>
              <a:buNone/>
              <a:defRPr/>
            </a:lvl3pPr>
            <a:lvl4pPr marL="1170000" indent="0">
              <a:lnSpc>
                <a:spcPct val="130000"/>
              </a:lnSpc>
              <a:buNone/>
              <a:defRPr/>
            </a:lvl4pPr>
            <a:lvl5pPr marL="1530000" indent="0">
              <a:lnSpc>
                <a:spcPct val="130000"/>
              </a:lnSpc>
              <a:buNone/>
              <a:defRPr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第三级</a:t>
            </a:r>
            <a:endParaRPr lang="en-US" altLang="zh-CN" dirty="0" smtClean="0"/>
          </a:p>
        </p:txBody>
      </p:sp>
      <p:sp>
        <p:nvSpPr>
          <p:cNvPr id="12" name="Foliennummernplatzhalter"/>
          <p:cNvSpPr>
            <a:spLocks noGrp="1"/>
          </p:cNvSpPr>
          <p:nvPr>
            <p:ph type="sldNum" sz="quarter" idx="4"/>
          </p:nvPr>
        </p:nvSpPr>
        <p:spPr bwMode="gray">
          <a:xfrm>
            <a:off x="549273" y="6092825"/>
            <a:ext cx="252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227C86F-CC2D-492F-A88C-C748186E73FB}" type="slidenum">
              <a:rPr lang="de-DE" noProof="0" smtClean="0"/>
              <a:pPr/>
              <a:t>‹#›</a:t>
            </a:fld>
            <a:endParaRPr lang="de-DE" noProof="0" dirty="0"/>
          </a:p>
        </p:txBody>
      </p:sp>
      <p:sp>
        <p:nvSpPr>
          <p:cNvPr id="8" name="矩形 7"/>
          <p:cNvSpPr/>
          <p:nvPr userDrawn="1"/>
        </p:nvSpPr>
        <p:spPr>
          <a:xfrm flipV="1">
            <a:off x="551207" y="1555200"/>
            <a:ext cx="5135218" cy="45719"/>
          </a:xfrm>
          <a:prstGeom prst="rect">
            <a:avLst/>
          </a:prstGeom>
          <a:gradFill>
            <a:gsLst>
              <a:gs pos="0">
                <a:srgbClr val="008CCF"/>
              </a:gs>
              <a:gs pos="100000">
                <a:srgbClr val="85C52F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648498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22 图文结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ildplatzhalter 3"/>
          <p:cNvSpPr>
            <a:spLocks noGrp="1"/>
          </p:cNvSpPr>
          <p:nvPr>
            <p:ph type="pic" sz="quarter" idx="14" hasCustomPrompt="1"/>
          </p:nvPr>
        </p:nvSpPr>
        <p:spPr bwMode="gray">
          <a:xfrm>
            <a:off x="8039207" y="3754800"/>
            <a:ext cx="3600000" cy="2052000"/>
          </a:xfrm>
          <a:prstGeom prst="rect">
            <a:avLst/>
          </a:prstGeom>
          <a:solidFill>
            <a:schemeClr val="bg1"/>
          </a:solidFill>
        </p:spPr>
        <p:txBody>
          <a:bodyPr lIns="252000" tIns="252000" rIns="252000" bIns="252000" anchor="ctr" anchorCtr="0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zh-CN" altLang="en-US" noProof="0" dirty="0" smtClean="0"/>
              <a:t>插入图片</a:t>
            </a:r>
            <a:endParaRPr lang="en-US" noProof="0" dirty="0"/>
          </a:p>
        </p:txBody>
      </p:sp>
      <p:sp>
        <p:nvSpPr>
          <p:cNvPr id="11" name="Bildplatzhalter 2"/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4295206" y="3754800"/>
            <a:ext cx="3600000" cy="2052000"/>
          </a:xfrm>
          <a:prstGeom prst="rect">
            <a:avLst/>
          </a:prstGeom>
          <a:solidFill>
            <a:schemeClr val="bg1"/>
          </a:solidFill>
        </p:spPr>
        <p:txBody>
          <a:bodyPr lIns="252000" tIns="252000" rIns="252000" bIns="252000" anchor="ctr" anchorCtr="0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zh-CN" altLang="en-US" noProof="0" dirty="0" smtClean="0"/>
              <a:t>插入图片</a:t>
            </a:r>
            <a:endParaRPr lang="en-US" noProof="0" dirty="0"/>
          </a:p>
        </p:txBody>
      </p:sp>
      <p:sp>
        <p:nvSpPr>
          <p:cNvPr id="9" name="Bildplatzhalter 1"/>
          <p:cNvSpPr>
            <a:spLocks noGrp="1"/>
          </p:cNvSpPr>
          <p:nvPr>
            <p:ph type="pic" sz="quarter" idx="12" hasCustomPrompt="1"/>
          </p:nvPr>
        </p:nvSpPr>
        <p:spPr bwMode="gray">
          <a:xfrm>
            <a:off x="550800" y="3754800"/>
            <a:ext cx="3600000" cy="2052000"/>
          </a:xfrm>
          <a:prstGeom prst="rect">
            <a:avLst/>
          </a:prstGeom>
          <a:solidFill>
            <a:schemeClr val="bg1"/>
          </a:solidFill>
        </p:spPr>
        <p:txBody>
          <a:bodyPr lIns="252000" tIns="252000" rIns="252000" bIns="252000" anchor="ctr" anchorCtr="0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zh-CN" altLang="en-US" noProof="0" dirty="0" smtClean="0"/>
              <a:t>插入图片</a:t>
            </a:r>
            <a:endParaRPr lang="en-US" noProof="0" dirty="0"/>
          </a:p>
        </p:txBody>
      </p:sp>
      <p:sp>
        <p:nvSpPr>
          <p:cNvPr id="12" name="Titel"/>
          <p:cNvSpPr>
            <a:spLocks noGrp="1"/>
          </p:cNvSpPr>
          <p:nvPr>
            <p:ph type="title" hasCustomPrompt="1"/>
          </p:nvPr>
        </p:nvSpPr>
        <p:spPr bwMode="gray">
          <a:xfrm>
            <a:off x="549275" y="907200"/>
            <a:ext cx="11087999" cy="648000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26789" tIns="26789" rIns="26789" bIns="26789" anchor="ctr"/>
          <a:lstStyle>
            <a:lvl1pPr>
              <a:defRPr lang="en-US" sz="2800" noProof="0" dirty="0">
                <a:gradFill>
                  <a:gsLst>
                    <a:gs pos="100000">
                      <a:srgbClr val="85C532"/>
                    </a:gs>
                    <a:gs pos="0">
                      <a:srgbClr val="0074C1"/>
                    </a:gs>
                    <a:gs pos="0">
                      <a:srgbClr val="008CCF"/>
                    </a:gs>
                  </a:gsLst>
                  <a:lin ang="0" scaled="0"/>
                </a:gradFill>
                <a:latin typeface="+mn-lt"/>
                <a:ea typeface="微软雅黑" pitchFamily="34" charset="-122"/>
                <a:cs typeface="Arial" panose="020B0604020202020204" pitchFamily="34" charset="0"/>
              </a:defRPr>
            </a:lvl1pPr>
          </a:lstStyle>
          <a:p>
            <a:pPr marL="0" lvl="0" defTabSz="1088502">
              <a:lnSpc>
                <a:spcPct val="130000"/>
              </a:lnSpc>
            </a:pPr>
            <a:r>
              <a:rPr lang="zh-CN" altLang="en-US" noProof="0" dirty="0" smtClean="0"/>
              <a:t>请插入幻灯片主题</a:t>
            </a:r>
            <a:endParaRPr lang="en-US" noProof="0" dirty="0"/>
          </a:p>
        </p:txBody>
      </p:sp>
      <p:sp>
        <p:nvSpPr>
          <p:cNvPr id="13" name="内容占位符 9"/>
          <p:cNvSpPr>
            <a:spLocks noGrp="1"/>
          </p:cNvSpPr>
          <p:nvPr>
            <p:ph sz="quarter" idx="13"/>
          </p:nvPr>
        </p:nvSpPr>
        <p:spPr>
          <a:xfrm>
            <a:off x="550864" y="1809750"/>
            <a:ext cx="11086410" cy="16192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30000"/>
              </a:lnSpc>
              <a:buNone/>
              <a:defRPr sz="1600"/>
            </a:lvl1pPr>
            <a:lvl2pPr marL="720000" indent="-270000">
              <a:lnSpc>
                <a:spcPct val="130000"/>
              </a:lnSpc>
              <a:buClr>
                <a:srgbClr val="008CCF"/>
              </a:buClr>
              <a:buSzPct val="100000"/>
              <a:buFont typeface="Wingdings" panose="05000000000000000000" pitchFamily="2" charset="2"/>
              <a:buChar char="n"/>
              <a:defRPr sz="1600"/>
            </a:lvl2pPr>
            <a:lvl3pPr marL="810000" indent="0">
              <a:lnSpc>
                <a:spcPct val="130000"/>
              </a:lnSpc>
              <a:buNone/>
              <a:defRPr/>
            </a:lvl3pPr>
            <a:lvl4pPr marL="1170000" indent="0">
              <a:lnSpc>
                <a:spcPct val="130000"/>
              </a:lnSpc>
              <a:buNone/>
              <a:defRPr/>
            </a:lvl4pPr>
            <a:lvl5pPr marL="1530000" indent="0">
              <a:lnSpc>
                <a:spcPct val="130000"/>
              </a:lnSpc>
              <a:buNone/>
              <a:defRPr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第三级</a:t>
            </a:r>
            <a:endParaRPr lang="en-US" altLang="zh-CN" dirty="0" smtClean="0"/>
          </a:p>
        </p:txBody>
      </p:sp>
      <p:sp>
        <p:nvSpPr>
          <p:cNvPr id="15" name="Foliennummernplatzhalter"/>
          <p:cNvSpPr>
            <a:spLocks noGrp="1"/>
          </p:cNvSpPr>
          <p:nvPr>
            <p:ph type="sldNum" sz="quarter" idx="4"/>
          </p:nvPr>
        </p:nvSpPr>
        <p:spPr bwMode="gray">
          <a:xfrm>
            <a:off x="549273" y="6092825"/>
            <a:ext cx="252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227C86F-CC2D-492F-A88C-C748186E73FB}" type="slidenum">
              <a:rPr lang="de-DE" noProof="0" smtClean="0"/>
              <a:pPr/>
              <a:t>‹#›</a:t>
            </a:fld>
            <a:endParaRPr lang="de-DE" noProof="0" dirty="0"/>
          </a:p>
        </p:txBody>
      </p:sp>
      <p:sp>
        <p:nvSpPr>
          <p:cNvPr id="8" name="矩形 7"/>
          <p:cNvSpPr/>
          <p:nvPr userDrawn="1"/>
        </p:nvSpPr>
        <p:spPr>
          <a:xfrm flipV="1">
            <a:off x="551207" y="1555200"/>
            <a:ext cx="5135218" cy="45719"/>
          </a:xfrm>
          <a:prstGeom prst="rect">
            <a:avLst/>
          </a:prstGeom>
          <a:gradFill>
            <a:gsLst>
              <a:gs pos="0">
                <a:srgbClr val="008CCF"/>
              </a:gs>
              <a:gs pos="100000">
                <a:srgbClr val="85C52F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1392356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22 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platzhalter 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549273" y="3754800"/>
            <a:ext cx="11090277" cy="2052000"/>
          </a:xfrm>
          <a:prstGeom prst="rect">
            <a:avLst/>
          </a:prstGeom>
          <a:solidFill>
            <a:srgbClr val="008CCF"/>
          </a:solidFill>
        </p:spPr>
        <p:txBody>
          <a:bodyPr lIns="540000" tIns="252000" rIns="540000" bIns="252000" anchor="ctr" anchorCtr="0"/>
          <a:lstStyle>
            <a:lvl1pPr marL="0" indent="0" algn="ctr">
              <a:buFontTx/>
              <a:buNone/>
              <a:defRPr sz="2800">
                <a:solidFill>
                  <a:schemeClr val="bg1"/>
                </a:solidFill>
              </a:defRPr>
            </a:lvl1pPr>
            <a:lvl2pPr marL="632408" indent="0">
              <a:buFontTx/>
              <a:buNone/>
              <a:defRPr/>
            </a:lvl2pPr>
            <a:lvl3pPr marL="1108627" indent="0">
              <a:buFontTx/>
              <a:buNone/>
              <a:defRPr/>
            </a:lvl3pPr>
            <a:lvl4pPr marL="1652878" indent="0">
              <a:buFontTx/>
              <a:buNone/>
              <a:defRPr/>
            </a:lvl4pPr>
            <a:lvl5pPr marL="1925004" indent="0">
              <a:buFontTx/>
              <a:buNone/>
              <a:defRPr/>
            </a:lvl5pPr>
          </a:lstStyle>
          <a:p>
            <a:pPr lvl="0"/>
            <a:r>
              <a:rPr lang="zh-CN" altLang="en-US" noProof="0" dirty="0" smtClean="0"/>
              <a:t>重要观点陈述</a:t>
            </a:r>
            <a:endParaRPr lang="en-US" noProof="0" dirty="0"/>
          </a:p>
        </p:txBody>
      </p:sp>
      <p:sp>
        <p:nvSpPr>
          <p:cNvPr id="7" name="Titel"/>
          <p:cNvSpPr>
            <a:spLocks noGrp="1"/>
          </p:cNvSpPr>
          <p:nvPr>
            <p:ph type="title" hasCustomPrompt="1"/>
          </p:nvPr>
        </p:nvSpPr>
        <p:spPr bwMode="gray">
          <a:xfrm>
            <a:off x="549275" y="907200"/>
            <a:ext cx="11087999" cy="648000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26789" tIns="26789" rIns="26789" bIns="26789" anchor="ctr"/>
          <a:lstStyle>
            <a:lvl1pPr>
              <a:defRPr lang="en-US" sz="2800" noProof="0" dirty="0">
                <a:gradFill>
                  <a:gsLst>
                    <a:gs pos="100000">
                      <a:srgbClr val="85C532"/>
                    </a:gs>
                    <a:gs pos="0">
                      <a:srgbClr val="0074C1"/>
                    </a:gs>
                    <a:gs pos="0">
                      <a:srgbClr val="008CCF"/>
                    </a:gs>
                  </a:gsLst>
                  <a:lin ang="0" scaled="0"/>
                </a:gradFill>
                <a:latin typeface="+mn-lt"/>
                <a:ea typeface="微软雅黑" pitchFamily="34" charset="-122"/>
                <a:cs typeface="Arial" panose="020B0604020202020204" pitchFamily="34" charset="0"/>
              </a:defRPr>
            </a:lvl1pPr>
          </a:lstStyle>
          <a:p>
            <a:pPr marL="0" lvl="0" defTabSz="1088502">
              <a:lnSpc>
                <a:spcPct val="130000"/>
              </a:lnSpc>
            </a:pPr>
            <a:r>
              <a:rPr lang="zh-CN" altLang="en-US" noProof="0" dirty="0" smtClean="0"/>
              <a:t>请插入幻灯片主题</a:t>
            </a:r>
            <a:endParaRPr lang="en-US" noProof="0" dirty="0"/>
          </a:p>
        </p:txBody>
      </p:sp>
      <p:sp>
        <p:nvSpPr>
          <p:cNvPr id="8" name="内容占位符 9"/>
          <p:cNvSpPr>
            <a:spLocks noGrp="1"/>
          </p:cNvSpPr>
          <p:nvPr>
            <p:ph sz="quarter" idx="13"/>
          </p:nvPr>
        </p:nvSpPr>
        <p:spPr>
          <a:xfrm>
            <a:off x="549273" y="1809750"/>
            <a:ext cx="6283327" cy="16192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30000"/>
              </a:lnSpc>
              <a:buNone/>
              <a:defRPr sz="1600"/>
            </a:lvl1pPr>
            <a:lvl2pPr marL="720000" indent="-270000">
              <a:lnSpc>
                <a:spcPct val="130000"/>
              </a:lnSpc>
              <a:buClr>
                <a:srgbClr val="008CCF"/>
              </a:buClr>
              <a:buSzPct val="100000"/>
              <a:buFont typeface="Wingdings" panose="05000000000000000000" pitchFamily="2" charset="2"/>
              <a:buChar char="n"/>
              <a:defRPr sz="1600"/>
            </a:lvl2pPr>
            <a:lvl3pPr marL="810000" indent="0">
              <a:lnSpc>
                <a:spcPct val="130000"/>
              </a:lnSpc>
              <a:buNone/>
              <a:defRPr/>
            </a:lvl3pPr>
            <a:lvl4pPr marL="1170000" indent="0">
              <a:lnSpc>
                <a:spcPct val="130000"/>
              </a:lnSpc>
              <a:buNone/>
              <a:defRPr/>
            </a:lvl4pPr>
            <a:lvl5pPr marL="1530000" indent="0">
              <a:lnSpc>
                <a:spcPct val="130000"/>
              </a:lnSpc>
              <a:buNone/>
              <a:defRPr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第三级</a:t>
            </a:r>
            <a:endParaRPr lang="en-US" altLang="zh-CN" dirty="0" smtClean="0"/>
          </a:p>
        </p:txBody>
      </p:sp>
      <p:sp>
        <p:nvSpPr>
          <p:cNvPr id="10" name="Foliennummernplatzhalter"/>
          <p:cNvSpPr>
            <a:spLocks noGrp="1"/>
          </p:cNvSpPr>
          <p:nvPr>
            <p:ph type="sldNum" sz="quarter" idx="4"/>
          </p:nvPr>
        </p:nvSpPr>
        <p:spPr bwMode="gray">
          <a:xfrm>
            <a:off x="549273" y="6092825"/>
            <a:ext cx="252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227C86F-CC2D-492F-A88C-C748186E73FB}" type="slidenum">
              <a:rPr lang="de-DE" noProof="0" smtClean="0"/>
              <a:pPr/>
              <a:t>‹#›</a:t>
            </a:fld>
            <a:endParaRPr lang="de-DE" noProof="0" dirty="0"/>
          </a:p>
        </p:txBody>
      </p:sp>
      <p:sp>
        <p:nvSpPr>
          <p:cNvPr id="6" name="矩形 5"/>
          <p:cNvSpPr/>
          <p:nvPr userDrawn="1"/>
        </p:nvSpPr>
        <p:spPr>
          <a:xfrm flipV="1">
            <a:off x="551207" y="1555200"/>
            <a:ext cx="5135218" cy="45719"/>
          </a:xfrm>
          <a:prstGeom prst="rect">
            <a:avLst/>
          </a:prstGeom>
          <a:gradFill>
            <a:gsLst>
              <a:gs pos="0">
                <a:srgbClr val="008CCF"/>
              </a:gs>
              <a:gs pos="100000">
                <a:srgbClr val="85C52F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705056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23 重点阐述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550863" y="909638"/>
            <a:ext cx="11088688" cy="4897162"/>
          </a:xfrm>
          <a:prstGeom prst="rect">
            <a:avLst/>
          </a:prstGeom>
          <a:solidFill>
            <a:srgbClr val="008CCF"/>
          </a:solidFill>
        </p:spPr>
        <p:txBody>
          <a:bodyPr lIns="540000" tIns="540000" rIns="540000" bIns="540000" anchor="ctr" anchorCtr="0"/>
          <a:lstStyle>
            <a:lvl1pPr marL="0" indent="0" algn="ctr">
              <a:buFontTx/>
              <a:buNone/>
              <a:defRPr sz="2800" baseline="0">
                <a:solidFill>
                  <a:schemeClr val="bg1"/>
                </a:solidFill>
              </a:defRPr>
            </a:lvl1pPr>
            <a:lvl2pPr marL="632408" indent="0">
              <a:buFontTx/>
              <a:buNone/>
              <a:defRPr/>
            </a:lvl2pPr>
            <a:lvl3pPr marL="1108627" indent="0">
              <a:buFontTx/>
              <a:buNone/>
              <a:defRPr/>
            </a:lvl3pPr>
            <a:lvl4pPr marL="1652878" indent="0">
              <a:buFontTx/>
              <a:buNone/>
              <a:defRPr/>
            </a:lvl4pPr>
            <a:lvl5pPr marL="1925004" indent="0">
              <a:buFontTx/>
              <a:buNone/>
              <a:defRPr/>
            </a:lvl5pPr>
          </a:lstStyle>
          <a:p>
            <a:pPr lvl="0"/>
            <a:r>
              <a:rPr lang="zh-CN" altLang="en-US" noProof="0" dirty="0" smtClean="0"/>
              <a:t>重要观点陈述</a:t>
            </a:r>
            <a:endParaRPr lang="en-US" altLang="zh-CN" noProof="0" dirty="0"/>
          </a:p>
        </p:txBody>
      </p:sp>
      <p:sp>
        <p:nvSpPr>
          <p:cNvPr id="6" name="Foliennummernplatzhalter"/>
          <p:cNvSpPr>
            <a:spLocks noGrp="1"/>
          </p:cNvSpPr>
          <p:nvPr>
            <p:ph type="sldNum" sz="quarter" idx="4"/>
          </p:nvPr>
        </p:nvSpPr>
        <p:spPr bwMode="gray">
          <a:xfrm>
            <a:off x="549273" y="6092825"/>
            <a:ext cx="252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227C86F-CC2D-492F-A88C-C748186E73FB}" type="slidenum">
              <a:rPr lang="de-DE" noProof="0" smtClean="0"/>
              <a:pPr/>
              <a:t>‹#›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575511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背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0" y="0"/>
            <a:ext cx="12292013" cy="6857108"/>
          </a:xfrm>
          <a:prstGeom prst="rect">
            <a:avLst/>
          </a:prstGeom>
          <a:solidFill>
            <a:srgbClr val="028D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95477" y="2610901"/>
            <a:ext cx="5399458" cy="818099"/>
          </a:xfrm>
          <a:prstGeom prst="rect">
            <a:avLst/>
          </a:prstGeom>
        </p:spPr>
      </p:pic>
      <p:sp>
        <p:nvSpPr>
          <p:cNvPr id="8" name="Foliennummernplatzhalter"/>
          <p:cNvSpPr>
            <a:spLocks noGrp="1"/>
          </p:cNvSpPr>
          <p:nvPr>
            <p:ph type="sldNum" sz="quarter" idx="4"/>
          </p:nvPr>
        </p:nvSpPr>
        <p:spPr bwMode="gray">
          <a:xfrm>
            <a:off x="549273" y="6092825"/>
            <a:ext cx="252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227C86F-CC2D-492F-A88C-C748186E73FB}" type="slidenum">
              <a:rPr lang="de-DE" noProof="0" smtClean="0"/>
              <a:pPr/>
              <a:t>‹#›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97935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440603" y="1475263"/>
            <a:ext cx="662361" cy="379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585"/>
            <a:r>
              <a:rPr lang="zh-CN" altLang="en-US" sz="1867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/>
                <a:cs typeface="Segoe UI Light"/>
              </a:rPr>
              <a:t>标注</a:t>
            </a:r>
          </a:p>
        </p:txBody>
      </p:sp>
      <p:sp>
        <p:nvSpPr>
          <p:cNvPr id="4" name="矩形 3"/>
          <p:cNvSpPr/>
          <p:nvPr userDrawn="1"/>
        </p:nvSpPr>
        <p:spPr>
          <a:xfrm>
            <a:off x="2857674" y="1557338"/>
            <a:ext cx="1402001" cy="2492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lang="zh-CN" altLang="en-US" sz="1333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egoe UI Light"/>
                <a:cs typeface="Segoe UI Light"/>
              </a:rPr>
              <a:t>字体使用</a:t>
            </a:r>
            <a:endParaRPr lang="en-US" altLang="zh-CN" sz="1333" dirty="0" smtClean="0">
              <a:solidFill>
                <a:schemeClr val="tx1">
                  <a:lumMod val="95000"/>
                  <a:lumOff val="5000"/>
                </a:schemeClr>
              </a:solidFill>
              <a:latin typeface="Segoe UI Light"/>
              <a:cs typeface="Segoe UI Light"/>
            </a:endParaRPr>
          </a:p>
          <a:p>
            <a:pPr defTabSz="609585">
              <a:lnSpc>
                <a:spcPct val="130000"/>
              </a:lnSpc>
            </a:pPr>
            <a:endParaRPr lang="zh-CN" altLang="en-US" sz="1333" dirty="0" smtClean="0">
              <a:solidFill>
                <a:schemeClr val="tx1">
                  <a:lumMod val="95000"/>
                  <a:lumOff val="5000"/>
                </a:schemeClr>
              </a:solidFill>
              <a:latin typeface="Segoe UI Light"/>
              <a:cs typeface="Segoe UI Light"/>
            </a:endParaRPr>
          </a:p>
          <a:p>
            <a:pPr defTabSz="609585">
              <a:lnSpc>
                <a:spcPct val="130000"/>
              </a:lnSpc>
            </a:pPr>
            <a:r>
              <a:rPr lang="zh-CN" altLang="en-US" sz="1333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egoe UI Light"/>
                <a:cs typeface="Segoe UI Light"/>
              </a:rPr>
              <a:t>字号大小</a:t>
            </a:r>
            <a:endParaRPr lang="en-US" altLang="zh-CN" sz="1333" dirty="0" smtClean="0">
              <a:solidFill>
                <a:schemeClr val="tx1">
                  <a:lumMod val="95000"/>
                  <a:lumOff val="5000"/>
                </a:schemeClr>
              </a:solidFill>
              <a:latin typeface="Segoe UI Light"/>
              <a:cs typeface="Segoe UI Light"/>
            </a:endParaRPr>
          </a:p>
          <a:p>
            <a:pPr defTabSz="609585">
              <a:lnSpc>
                <a:spcPct val="130000"/>
              </a:lnSpc>
            </a:pPr>
            <a:endParaRPr lang="en-US" altLang="zh-CN" sz="1333" dirty="0" smtClean="0">
              <a:solidFill>
                <a:schemeClr val="tx1">
                  <a:lumMod val="95000"/>
                  <a:lumOff val="5000"/>
                </a:schemeClr>
              </a:solidFill>
              <a:latin typeface="Segoe UI Light"/>
              <a:cs typeface="Segoe UI Light"/>
            </a:endParaRPr>
          </a:p>
          <a:p>
            <a:pPr defTabSz="609585">
              <a:lnSpc>
                <a:spcPct val="130000"/>
              </a:lnSpc>
            </a:pPr>
            <a:endParaRPr lang="en-US" altLang="zh-CN" sz="1333" dirty="0" smtClean="0">
              <a:solidFill>
                <a:schemeClr val="tx1">
                  <a:lumMod val="95000"/>
                  <a:lumOff val="5000"/>
                </a:schemeClr>
              </a:solidFill>
              <a:latin typeface="Segoe UI Light"/>
              <a:cs typeface="Segoe UI Light"/>
            </a:endParaRPr>
          </a:p>
          <a:p>
            <a:pPr defTabSz="609585">
              <a:lnSpc>
                <a:spcPct val="130000"/>
              </a:lnSpc>
            </a:pPr>
            <a:r>
              <a:rPr lang="zh-CN" altLang="en-US" sz="1333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egoe UI Light"/>
                <a:cs typeface="Segoe UI Light"/>
              </a:rPr>
              <a:t>行距</a:t>
            </a:r>
            <a:endParaRPr lang="en-US" altLang="zh-CN" sz="1333" dirty="0" smtClean="0">
              <a:solidFill>
                <a:schemeClr val="tx1">
                  <a:lumMod val="95000"/>
                  <a:lumOff val="5000"/>
                </a:schemeClr>
              </a:solidFill>
              <a:latin typeface="Segoe UI Light"/>
              <a:cs typeface="Segoe UI Light"/>
            </a:endParaRPr>
          </a:p>
          <a:p>
            <a:pPr defTabSz="609585">
              <a:lnSpc>
                <a:spcPct val="130000"/>
              </a:lnSpc>
            </a:pPr>
            <a:endParaRPr lang="en-US" altLang="zh-CN" sz="1333" dirty="0" smtClean="0">
              <a:solidFill>
                <a:schemeClr val="tx1">
                  <a:lumMod val="95000"/>
                  <a:lumOff val="5000"/>
                </a:schemeClr>
              </a:solidFill>
              <a:latin typeface="Segoe UI Light"/>
              <a:cs typeface="Segoe UI Light"/>
            </a:endParaRPr>
          </a:p>
          <a:p>
            <a:pPr defTabSz="609585">
              <a:lnSpc>
                <a:spcPct val="130000"/>
              </a:lnSpc>
            </a:pPr>
            <a:endParaRPr lang="en-US" altLang="zh-CN" sz="1333" dirty="0" smtClean="0">
              <a:solidFill>
                <a:schemeClr val="tx1">
                  <a:lumMod val="95000"/>
                  <a:lumOff val="5000"/>
                </a:schemeClr>
              </a:solidFill>
              <a:latin typeface="Segoe UI Light"/>
              <a:cs typeface="Segoe UI Light"/>
            </a:endParaRPr>
          </a:p>
          <a:p>
            <a:pPr defTabSz="609585">
              <a:lnSpc>
                <a:spcPct val="130000"/>
              </a:lnSpc>
            </a:pPr>
            <a:r>
              <a:rPr lang="zh-CN" altLang="en-US" sz="1333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egoe UI Light"/>
                <a:cs typeface="Segoe UI Light"/>
              </a:rPr>
              <a:t>颜色</a:t>
            </a:r>
            <a:endParaRPr lang="en-US" altLang="zh-CN" sz="1333" dirty="0">
              <a:solidFill>
                <a:schemeClr val="tx1">
                  <a:lumMod val="95000"/>
                  <a:lumOff val="5000"/>
                </a:schemeClr>
              </a:solidFill>
              <a:latin typeface="Segoe UI Light"/>
              <a:cs typeface="Segoe UI Light"/>
            </a:endParaRPr>
          </a:p>
        </p:txBody>
      </p:sp>
      <p:sp>
        <p:nvSpPr>
          <p:cNvPr id="5" name="矩形 4"/>
          <p:cNvSpPr/>
          <p:nvPr userDrawn="1"/>
        </p:nvSpPr>
        <p:spPr>
          <a:xfrm>
            <a:off x="4395052" y="1557338"/>
            <a:ext cx="3727457" cy="1692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lang="zh-CN" altLang="en-US" sz="1333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egoe UI Light"/>
                <a:cs typeface="Segoe UI Light"/>
              </a:rPr>
              <a:t>微软雅黑    微软雅黑加粗</a:t>
            </a:r>
            <a:endParaRPr lang="en-US" altLang="zh-CN" sz="1333" dirty="0" smtClean="0">
              <a:solidFill>
                <a:schemeClr val="tx1">
                  <a:lumMod val="95000"/>
                  <a:lumOff val="5000"/>
                </a:schemeClr>
              </a:solidFill>
              <a:latin typeface="Segoe UI Light"/>
              <a:cs typeface="Segoe UI Light"/>
            </a:endParaRPr>
          </a:p>
          <a:p>
            <a:pPr defTabSz="609585">
              <a:lnSpc>
                <a:spcPct val="130000"/>
              </a:lnSpc>
            </a:pPr>
            <a:endParaRPr lang="en-US" altLang="zh-CN" sz="1333" dirty="0" smtClean="0">
              <a:solidFill>
                <a:schemeClr val="tx1">
                  <a:lumMod val="95000"/>
                  <a:lumOff val="5000"/>
                </a:schemeClr>
              </a:solidFill>
              <a:latin typeface="Segoe UI Light"/>
              <a:cs typeface="Segoe UI Light"/>
            </a:endParaRPr>
          </a:p>
          <a:p>
            <a:pPr defTabSz="609585">
              <a:lnSpc>
                <a:spcPct val="130000"/>
              </a:lnSpc>
            </a:pPr>
            <a:r>
              <a:rPr lang="zh-CN" altLang="en-US" sz="1333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egoe UI Light"/>
                <a:cs typeface="Segoe UI Light"/>
              </a:rPr>
              <a:t>一级标题： </a:t>
            </a:r>
            <a:r>
              <a:rPr lang="en-US" altLang="zh-CN" sz="1333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ea typeface="+mn-ea"/>
                <a:cs typeface="Segoe UI Light"/>
              </a:rPr>
              <a:t>28pt</a:t>
            </a:r>
          </a:p>
          <a:p>
            <a:pPr defTabSz="609585">
              <a:lnSpc>
                <a:spcPct val="130000"/>
              </a:lnSpc>
            </a:pPr>
            <a:r>
              <a:rPr lang="zh-CN" altLang="en-US" sz="1333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egoe UI Light"/>
                <a:cs typeface="Segoe UI Light"/>
              </a:rPr>
              <a:t>依据页面内容的多少进行选择，但原则</a:t>
            </a:r>
            <a:r>
              <a:rPr lang="zh-CN" altLang="en-US" sz="1333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ea typeface="+mn-ea"/>
                <a:cs typeface="Segoe UI Light"/>
              </a:rPr>
              <a:t>≥</a:t>
            </a:r>
            <a:r>
              <a:rPr lang="en-US" altLang="zh-CN" sz="1333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ea typeface="+mn-ea"/>
                <a:cs typeface="Segoe UI Light"/>
              </a:rPr>
              <a:t>12pt</a:t>
            </a:r>
            <a:endParaRPr lang="en-US" altLang="zh-CN" sz="1333" dirty="0">
              <a:solidFill>
                <a:schemeClr val="tx1">
                  <a:lumMod val="95000"/>
                  <a:lumOff val="5000"/>
                </a:schemeClr>
              </a:solidFill>
              <a:latin typeface="+mn-ea"/>
              <a:ea typeface="+mn-ea"/>
              <a:cs typeface="Segoe UI Light"/>
            </a:endParaRPr>
          </a:p>
          <a:p>
            <a:pPr defTabSz="609585">
              <a:lnSpc>
                <a:spcPct val="130000"/>
              </a:lnSpc>
            </a:pPr>
            <a:endParaRPr lang="en-US" altLang="zh-CN" sz="1333" dirty="0">
              <a:solidFill>
                <a:schemeClr val="tx1">
                  <a:lumMod val="95000"/>
                  <a:lumOff val="5000"/>
                </a:schemeClr>
              </a:solidFill>
              <a:latin typeface="Segoe UI Light"/>
              <a:cs typeface="Segoe UI Light"/>
            </a:endParaRPr>
          </a:p>
          <a:p>
            <a:pPr defTabSz="609585">
              <a:lnSpc>
                <a:spcPct val="130000"/>
              </a:lnSpc>
            </a:pPr>
            <a:r>
              <a:rPr lang="zh-CN" altLang="en-US" sz="1333" dirty="0">
                <a:solidFill>
                  <a:schemeClr val="tx1">
                    <a:lumMod val="95000"/>
                    <a:lumOff val="5000"/>
                  </a:schemeClr>
                </a:solidFill>
                <a:latin typeface="Segoe UI Light"/>
                <a:cs typeface="Segoe UI Light"/>
              </a:rPr>
              <a:t>正文 </a:t>
            </a:r>
            <a:r>
              <a:rPr lang="en-US" altLang="zh-CN" sz="1333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ea typeface="+mn-ea"/>
                <a:cs typeface="Segoe UI Light"/>
              </a:rPr>
              <a:t>1.3</a:t>
            </a:r>
            <a:endParaRPr lang="en-US" altLang="zh-CN" sz="1333" dirty="0">
              <a:solidFill>
                <a:schemeClr val="tx1">
                  <a:lumMod val="95000"/>
                  <a:lumOff val="5000"/>
                </a:schemeClr>
              </a:solidFill>
              <a:latin typeface="+mn-ea"/>
              <a:ea typeface="+mn-ea"/>
              <a:cs typeface="Segoe UI Light"/>
            </a:endParaRPr>
          </a:p>
        </p:txBody>
      </p:sp>
      <p:sp>
        <p:nvSpPr>
          <p:cNvPr id="7" name="矩形 6"/>
          <p:cNvSpPr/>
          <p:nvPr userDrawn="1"/>
        </p:nvSpPr>
        <p:spPr>
          <a:xfrm>
            <a:off x="5176185" y="3708265"/>
            <a:ext cx="247650" cy="247650"/>
          </a:xfrm>
          <a:prstGeom prst="rect">
            <a:avLst/>
          </a:prstGeom>
          <a:solidFill>
            <a:srgbClr val="87C828"/>
          </a:solidFill>
          <a:ln>
            <a:noFill/>
          </a:ln>
        </p:spPr>
        <p:txBody>
          <a:bodyPr rot="0" spcFirstLastPara="0" vertOverflow="overflow" horzOverflow="overflow" vert="horz" wrap="square" lIns="90000" tIns="90000" rIns="9000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1800" dirty="0" err="1" smtClean="0">
              <a:solidFill>
                <a:srgbClr val="85C02F"/>
              </a:solidFill>
            </a:endParaRPr>
          </a:p>
        </p:txBody>
      </p:sp>
      <p:sp>
        <p:nvSpPr>
          <p:cNvPr id="8" name="矩形 7"/>
          <p:cNvSpPr/>
          <p:nvPr userDrawn="1"/>
        </p:nvSpPr>
        <p:spPr>
          <a:xfrm>
            <a:off x="4395051" y="3665538"/>
            <a:ext cx="3727457" cy="333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lang="zh-CN" altLang="en-US" sz="1333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ea typeface="+mn-ea"/>
                <a:cs typeface="Segoe UI Light"/>
              </a:rPr>
              <a:t>辅助色</a:t>
            </a:r>
            <a:endParaRPr lang="en-US" altLang="zh-CN" sz="1333" dirty="0">
              <a:solidFill>
                <a:schemeClr val="tx1">
                  <a:lumMod val="95000"/>
                  <a:lumOff val="5000"/>
                </a:schemeClr>
              </a:solidFill>
              <a:latin typeface="+mn-ea"/>
              <a:ea typeface="+mn-ea"/>
              <a:cs typeface="Segoe UI Light"/>
            </a:endParaRPr>
          </a:p>
        </p:txBody>
      </p:sp>
      <p:sp>
        <p:nvSpPr>
          <p:cNvPr id="9" name="矩形 8"/>
          <p:cNvSpPr/>
          <p:nvPr userDrawn="1"/>
        </p:nvSpPr>
        <p:spPr>
          <a:xfrm>
            <a:off x="5595201" y="3665538"/>
            <a:ext cx="3727457" cy="359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lang="en-US" altLang="zh-CN" sz="1333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ea typeface="+mn-ea"/>
                <a:cs typeface="Segoe UI Light"/>
              </a:rPr>
              <a:t>R 135  G 200   B</a:t>
            </a:r>
            <a:r>
              <a:rPr lang="en-US" altLang="zh-CN" sz="1333" baseline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ea typeface="+mn-ea"/>
                <a:cs typeface="Segoe UI Light"/>
              </a:rPr>
              <a:t> 40</a:t>
            </a:r>
            <a:r>
              <a:rPr lang="en-US" altLang="zh-CN" sz="1333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ea typeface="+mn-ea"/>
                <a:cs typeface="Segoe UI Light"/>
              </a:rPr>
              <a:t> </a:t>
            </a:r>
            <a:endParaRPr lang="en-US" altLang="zh-CN" sz="1333" dirty="0">
              <a:solidFill>
                <a:schemeClr val="tx1">
                  <a:lumMod val="95000"/>
                  <a:lumOff val="5000"/>
                </a:schemeClr>
              </a:solidFill>
              <a:latin typeface="+mn-ea"/>
              <a:ea typeface="+mn-ea"/>
              <a:cs typeface="Segoe UI Light"/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5176185" y="4316536"/>
            <a:ext cx="247650" cy="247650"/>
          </a:xfrm>
          <a:prstGeom prst="rect">
            <a:avLst/>
          </a:prstGeom>
          <a:solidFill>
            <a:srgbClr val="008CCF"/>
          </a:solidFill>
          <a:ln>
            <a:noFill/>
          </a:ln>
        </p:spPr>
        <p:txBody>
          <a:bodyPr rot="0" spcFirstLastPara="0" vertOverflow="overflow" horzOverflow="overflow" vert="horz" wrap="square" lIns="90000" tIns="90000" rIns="9000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1800" dirty="0" err="1" smtClean="0">
              <a:solidFill>
                <a:srgbClr val="85C02F"/>
              </a:solidFill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5595201" y="4273809"/>
            <a:ext cx="3727457" cy="359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lang="en-US" altLang="zh-CN" sz="1333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ea typeface="+mn-ea"/>
                <a:cs typeface="Segoe UI Light"/>
              </a:rPr>
              <a:t>R 0      G 140   B</a:t>
            </a:r>
            <a:r>
              <a:rPr lang="en-US" altLang="zh-CN" sz="1333" baseline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ea typeface="+mn-ea"/>
                <a:cs typeface="Segoe UI Light"/>
              </a:rPr>
              <a:t> 207</a:t>
            </a:r>
            <a:r>
              <a:rPr lang="en-US" altLang="zh-CN" sz="1333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ea typeface="+mn-ea"/>
                <a:cs typeface="Segoe UI Light"/>
              </a:rPr>
              <a:t> </a:t>
            </a:r>
            <a:endParaRPr lang="en-US" altLang="zh-CN" sz="1333" dirty="0">
              <a:solidFill>
                <a:schemeClr val="tx1">
                  <a:lumMod val="95000"/>
                  <a:lumOff val="5000"/>
                </a:schemeClr>
              </a:solidFill>
              <a:latin typeface="+mn-ea"/>
              <a:ea typeface="+mn-ea"/>
              <a:cs typeface="Segoe UI Light"/>
            </a:endParaRPr>
          </a:p>
        </p:txBody>
      </p:sp>
    </p:spTree>
    <p:extLst>
      <p:ext uri="{BB962C8B-B14F-4D97-AF65-F5344CB8AC3E}">
        <p14:creationId xmlns:p14="http://schemas.microsoft.com/office/powerpoint/2010/main" val="1321124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0" y="1"/>
            <a:ext cx="9334301" cy="5381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99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233589" y="40509"/>
            <a:ext cx="10511494" cy="484987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299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2" name="流程图: 数据 1"/>
          <p:cNvSpPr/>
          <p:nvPr userDrawn="1"/>
        </p:nvSpPr>
        <p:spPr>
          <a:xfrm>
            <a:off x="8974401" y="1"/>
            <a:ext cx="1151678" cy="538194"/>
          </a:xfrm>
          <a:prstGeom prst="flowChartInputOutpu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99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 rotWithShape="1">
          <a:blip r:embed="rId2"/>
          <a:srcRect b="47617"/>
          <a:stretch/>
        </p:blipFill>
        <p:spPr>
          <a:xfrm>
            <a:off x="10477475" y="182832"/>
            <a:ext cx="1557926" cy="257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574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E:\工作文件夹\★品牌建设\公司介绍PPT\LOGO+汇川技术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982" y="329876"/>
            <a:ext cx="1056310" cy="218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6"/>
          <p:cNvSpPr txBox="1"/>
          <p:nvPr userDrawn="1"/>
        </p:nvSpPr>
        <p:spPr>
          <a:xfrm>
            <a:off x="8013071" y="292305"/>
            <a:ext cx="3732014" cy="256495"/>
          </a:xfrm>
          <a:prstGeom prst="rect">
            <a:avLst/>
          </a:prstGeom>
          <a:noFill/>
        </p:spPr>
        <p:txBody>
          <a:bodyPr wrap="none" lIns="91392" tIns="45695" rIns="91392" bIns="45695">
            <a:spAutoFit/>
          </a:bodyPr>
          <a:lstStyle/>
          <a:p>
            <a:pPr algn="ctr" eaLnBrk="1">
              <a:defRPr/>
            </a:pPr>
            <a:r>
              <a:rPr lang="zh-CN" altLang="en-US" sz="1067" dirty="0" smtClean="0">
                <a:solidFill>
                  <a:schemeClr val="bg1">
                    <a:lumMod val="75000"/>
                  </a:schemeClr>
                </a:solidFill>
                <a:ea typeface="微软雅黑" panose="020B0503020204020204" pitchFamily="34" charset="-122"/>
                <a:cs typeface="Arial" panose="020B0604020202020204" pitchFamily="34" charset="0"/>
                <a:sym typeface="Helvetica Light" charset="0"/>
              </a:rPr>
              <a:t>变频器  </a:t>
            </a:r>
            <a:r>
              <a:rPr lang="en-US" altLang="zh-CN" sz="1067" dirty="0">
                <a:solidFill>
                  <a:schemeClr val="bg1">
                    <a:lumMod val="75000"/>
                  </a:schemeClr>
                </a:solidFill>
                <a:ea typeface="微软雅黑" panose="020B0503020204020204" pitchFamily="34" charset="-122"/>
                <a:cs typeface="Arial" panose="020B0604020202020204" pitchFamily="34" charset="0"/>
                <a:sym typeface="Helvetica Light" charset="0"/>
              </a:rPr>
              <a:t>| </a:t>
            </a:r>
            <a:r>
              <a:rPr lang="en-US" altLang="zh-CN" sz="1067" dirty="0" smtClean="0">
                <a:solidFill>
                  <a:schemeClr val="bg1">
                    <a:lumMod val="75000"/>
                  </a:schemeClr>
                </a:solidFill>
                <a:ea typeface="微软雅黑" panose="020B0503020204020204" pitchFamily="34" charset="-122"/>
                <a:cs typeface="Arial" panose="020B0604020202020204" pitchFamily="34" charset="0"/>
                <a:sym typeface="Helvetica Light" charset="0"/>
              </a:rPr>
              <a:t> </a:t>
            </a:r>
            <a:r>
              <a:rPr lang="zh-CN" altLang="en-US" sz="1067" dirty="0" smtClean="0">
                <a:solidFill>
                  <a:schemeClr val="bg1">
                    <a:lumMod val="75000"/>
                  </a:schemeClr>
                </a:solidFill>
                <a:ea typeface="微软雅黑" panose="020B0503020204020204" pitchFamily="34" charset="-122"/>
                <a:cs typeface="Arial" panose="020B0604020202020204" pitchFamily="34" charset="0"/>
                <a:sym typeface="Helvetica Light" charset="0"/>
              </a:rPr>
              <a:t>伺服系统  </a:t>
            </a:r>
            <a:r>
              <a:rPr lang="en-US" altLang="zh-CN" sz="1067" dirty="0">
                <a:solidFill>
                  <a:schemeClr val="bg1">
                    <a:lumMod val="75000"/>
                  </a:schemeClr>
                </a:solidFill>
                <a:ea typeface="微软雅黑" panose="020B0503020204020204" pitchFamily="34" charset="-122"/>
                <a:cs typeface="Arial" panose="020B0604020202020204" pitchFamily="34" charset="0"/>
                <a:sym typeface="Helvetica Light" charset="0"/>
              </a:rPr>
              <a:t>| </a:t>
            </a:r>
            <a:r>
              <a:rPr lang="en-US" altLang="zh-CN" sz="1067" dirty="0" smtClean="0">
                <a:solidFill>
                  <a:schemeClr val="bg1">
                    <a:lumMod val="75000"/>
                  </a:schemeClr>
                </a:solidFill>
                <a:ea typeface="微软雅黑" panose="020B0503020204020204" pitchFamily="34" charset="-122"/>
                <a:cs typeface="Arial" panose="020B0604020202020204" pitchFamily="34" charset="0"/>
                <a:sym typeface="Helvetica Light" charset="0"/>
              </a:rPr>
              <a:t> PLC  |  </a:t>
            </a:r>
            <a:r>
              <a:rPr lang="zh-CN" altLang="en-US" sz="1067" dirty="0" smtClean="0">
                <a:solidFill>
                  <a:schemeClr val="bg1">
                    <a:lumMod val="75000"/>
                  </a:schemeClr>
                </a:solidFill>
                <a:ea typeface="微软雅黑" panose="020B0503020204020204" pitchFamily="34" charset="-122"/>
                <a:cs typeface="Arial" panose="020B0604020202020204" pitchFamily="34" charset="0"/>
                <a:sym typeface="Helvetica Light" charset="0"/>
              </a:rPr>
              <a:t>机器人  </a:t>
            </a:r>
            <a:r>
              <a:rPr lang="en-US" altLang="zh-CN" sz="1067" dirty="0">
                <a:solidFill>
                  <a:schemeClr val="bg1">
                    <a:lumMod val="75000"/>
                  </a:schemeClr>
                </a:solidFill>
                <a:ea typeface="微软雅黑" panose="020B0503020204020204" pitchFamily="34" charset="-122"/>
                <a:cs typeface="Arial" panose="020B0604020202020204" pitchFamily="34" charset="0"/>
                <a:sym typeface="Helvetica Light" charset="0"/>
              </a:rPr>
              <a:t>| </a:t>
            </a:r>
            <a:r>
              <a:rPr lang="en-US" altLang="zh-CN" sz="1067" dirty="0" smtClean="0">
                <a:solidFill>
                  <a:schemeClr val="bg1">
                    <a:lumMod val="75000"/>
                  </a:schemeClr>
                </a:solidFill>
                <a:ea typeface="微软雅黑" panose="020B0503020204020204" pitchFamily="34" charset="-122"/>
                <a:cs typeface="Arial" panose="020B0604020202020204" pitchFamily="34" charset="0"/>
                <a:sym typeface="Helvetica Light" charset="0"/>
              </a:rPr>
              <a:t> </a:t>
            </a:r>
            <a:r>
              <a:rPr lang="zh-CN" altLang="en-US" sz="1067" dirty="0" smtClean="0">
                <a:solidFill>
                  <a:schemeClr val="bg1">
                    <a:lumMod val="75000"/>
                  </a:schemeClr>
                </a:solidFill>
                <a:ea typeface="微软雅黑" panose="020B0503020204020204" pitchFamily="34" charset="-122"/>
                <a:cs typeface="Arial" panose="020B0604020202020204" pitchFamily="34" charset="0"/>
                <a:sym typeface="Helvetica Light" charset="0"/>
              </a:rPr>
              <a:t>轨道交通  </a:t>
            </a:r>
            <a:r>
              <a:rPr lang="en-US" altLang="zh-CN" sz="1067" dirty="0">
                <a:solidFill>
                  <a:schemeClr val="bg1">
                    <a:lumMod val="75000"/>
                  </a:schemeClr>
                </a:solidFill>
                <a:ea typeface="微软雅黑" panose="020B0503020204020204" pitchFamily="34" charset="-122"/>
                <a:cs typeface="Arial" panose="020B0604020202020204" pitchFamily="34" charset="0"/>
                <a:sym typeface="Helvetica Light" charset="0"/>
              </a:rPr>
              <a:t>| </a:t>
            </a:r>
            <a:r>
              <a:rPr lang="en-US" altLang="zh-CN" sz="1067" dirty="0" smtClean="0">
                <a:solidFill>
                  <a:schemeClr val="bg1">
                    <a:lumMod val="75000"/>
                  </a:schemeClr>
                </a:solidFill>
                <a:ea typeface="微软雅黑" panose="020B0503020204020204" pitchFamily="34" charset="-122"/>
                <a:cs typeface="Arial" panose="020B0604020202020204" pitchFamily="34" charset="0"/>
                <a:sym typeface="Helvetica Light" charset="0"/>
              </a:rPr>
              <a:t> </a:t>
            </a:r>
            <a:r>
              <a:rPr lang="zh-CN" altLang="en-US" sz="1067" dirty="0" smtClean="0">
                <a:solidFill>
                  <a:schemeClr val="bg1">
                    <a:lumMod val="75000"/>
                  </a:schemeClr>
                </a:solidFill>
                <a:ea typeface="微软雅黑" panose="020B0503020204020204" pitchFamily="34" charset="-122"/>
                <a:cs typeface="Arial" panose="020B0604020202020204" pitchFamily="34" charset="0"/>
                <a:sym typeface="Helvetica Light" charset="0"/>
              </a:rPr>
              <a:t>新能源</a:t>
            </a:r>
            <a:endParaRPr lang="zh-CN" altLang="en-US" sz="1067" dirty="0">
              <a:solidFill>
                <a:schemeClr val="bg1">
                  <a:lumMod val="75000"/>
                </a:schemeClr>
              </a:solidFill>
              <a:ea typeface="微软雅黑" panose="020B0503020204020204" pitchFamily="34" charset="-122"/>
              <a:cs typeface="Arial" panose="020B0604020202020204" pitchFamily="34" charset="0"/>
              <a:sym typeface="Helvetica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536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二级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1"/>
          <p:cNvSpPr>
            <a:spLocks noGrp="1"/>
          </p:cNvSpPr>
          <p:nvPr>
            <p:ph type="pic" sz="quarter" idx="12" hasCustomPrompt="1"/>
          </p:nvPr>
        </p:nvSpPr>
        <p:spPr bwMode="gray">
          <a:xfrm>
            <a:off x="6604000" y="1557794"/>
            <a:ext cx="5033275" cy="4248150"/>
          </a:xfrm>
          <a:prstGeom prst="rect">
            <a:avLst/>
          </a:prstGeom>
          <a:solidFill>
            <a:schemeClr val="bg1"/>
          </a:solidFill>
        </p:spPr>
        <p:txBody>
          <a:bodyPr vert="horz" lIns="252000" tIns="252000" rIns="252000" bIns="252000" rtlCol="0" anchor="ctr" anchorCtr="0">
            <a:noAutofit/>
          </a:bodyPr>
          <a:lstStyle>
            <a:lvl1pPr marL="285750" indent="-285750" algn="ctr">
              <a:buNone/>
              <a:defRPr lang="de-DE" dirty="0"/>
            </a:lvl1pPr>
          </a:lstStyle>
          <a:p>
            <a:r>
              <a:rPr lang="zh-CN" altLang="en-US" noProof="0" dirty="0" smtClean="0"/>
              <a:t>插入图片</a:t>
            </a:r>
            <a:endParaRPr lang="en-US" noProof="0" dirty="0"/>
          </a:p>
        </p:txBody>
      </p:sp>
      <p:sp>
        <p:nvSpPr>
          <p:cNvPr id="5" name="矩形 14"/>
          <p:cNvSpPr/>
          <p:nvPr/>
        </p:nvSpPr>
        <p:spPr>
          <a:xfrm rot="2037035">
            <a:off x="1600954" y="4319386"/>
            <a:ext cx="1039107" cy="1959738"/>
          </a:xfrm>
          <a:custGeom>
            <a:avLst/>
            <a:gdLst>
              <a:gd name="connsiteX0" fmla="*/ 1224136 w 1237784"/>
              <a:gd name="connsiteY0" fmla="*/ 0 h 2334439"/>
              <a:gd name="connsiteX1" fmla="*/ 1237784 w 1237784"/>
              <a:gd name="connsiteY1" fmla="*/ 1485835 h 2334439"/>
              <a:gd name="connsiteX2" fmla="*/ 0 w 1237784"/>
              <a:gd name="connsiteY2" fmla="*/ 2334439 h 2334439"/>
              <a:gd name="connsiteX3" fmla="*/ 0 w 1237784"/>
              <a:gd name="connsiteY3" fmla="*/ 838861 h 2334439"/>
              <a:gd name="connsiteX4" fmla="*/ 1224136 w 1237784"/>
              <a:gd name="connsiteY4" fmla="*/ 0 h 2334439"/>
              <a:gd name="connsiteX0" fmla="*/ 1224136 w 1237784"/>
              <a:gd name="connsiteY0" fmla="*/ 0 h 2334439"/>
              <a:gd name="connsiteX1" fmla="*/ 1237784 w 1237784"/>
              <a:gd name="connsiteY1" fmla="*/ 1485835 h 2334439"/>
              <a:gd name="connsiteX2" fmla="*/ 0 w 1237784"/>
              <a:gd name="connsiteY2" fmla="*/ 2334439 h 2334439"/>
              <a:gd name="connsiteX3" fmla="*/ 0 w 1237784"/>
              <a:gd name="connsiteY3" fmla="*/ 797918 h 2334439"/>
              <a:gd name="connsiteX4" fmla="*/ 1224136 w 1237784"/>
              <a:gd name="connsiteY4" fmla="*/ 0 h 2334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37784" h="2334439">
                <a:moveTo>
                  <a:pt x="1224136" y="0"/>
                </a:moveTo>
                <a:lnTo>
                  <a:pt x="1237784" y="1485835"/>
                </a:lnTo>
                <a:lnTo>
                  <a:pt x="0" y="2334439"/>
                </a:lnTo>
                <a:lnTo>
                  <a:pt x="0" y="797918"/>
                </a:lnTo>
                <a:lnTo>
                  <a:pt x="1224136" y="0"/>
                </a:lnTo>
                <a:close/>
              </a:path>
            </a:pathLst>
          </a:custGeom>
          <a:solidFill>
            <a:srgbClr val="80BB2D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6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宋体"/>
              <a:cs typeface="+mn-cs"/>
            </a:endParaRPr>
          </a:p>
        </p:txBody>
      </p:sp>
      <p:grpSp>
        <p:nvGrpSpPr>
          <p:cNvPr id="6" name="组合 5"/>
          <p:cNvGrpSpPr/>
          <p:nvPr/>
        </p:nvGrpSpPr>
        <p:grpSpPr>
          <a:xfrm rot="5401190">
            <a:off x="2929900" y="2662882"/>
            <a:ext cx="187346" cy="6463921"/>
            <a:chOff x="1601672" y="-1118831"/>
            <a:chExt cx="102209" cy="9144000"/>
          </a:xfrm>
        </p:grpSpPr>
        <p:pic>
          <p:nvPicPr>
            <p:cNvPr id="27" name="Picture 3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67" r="7205" b="57679"/>
            <a:stretch/>
          </p:blipFill>
          <p:spPr bwMode="auto">
            <a:xfrm rot="5400000">
              <a:off x="-2912457" y="3408831"/>
              <a:ext cx="9144000" cy="886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8" name="矩形 27"/>
            <p:cNvSpPr/>
            <p:nvPr/>
          </p:nvSpPr>
          <p:spPr>
            <a:xfrm rot="5400000">
              <a:off x="-2127855" y="3519835"/>
              <a:ext cx="7477053" cy="18000"/>
            </a:xfrm>
            <a:prstGeom prst="rect">
              <a:avLst/>
            </a:prstGeom>
            <a:gradFill>
              <a:gsLst>
                <a:gs pos="49628">
                  <a:sysClr val="windowText" lastClr="000000">
                    <a:lumMod val="85000"/>
                    <a:lumOff val="15000"/>
                  </a:sysClr>
                </a:gs>
                <a:gs pos="2000">
                  <a:sysClr val="window" lastClr="FFFFFF">
                    <a:alpha val="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10800000" scaled="1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endParaRPr>
            </a:p>
          </p:txBody>
        </p:sp>
      </p:grpSp>
      <p:sp>
        <p:nvSpPr>
          <p:cNvPr id="9" name="矩形 14"/>
          <p:cNvSpPr/>
          <p:nvPr/>
        </p:nvSpPr>
        <p:spPr>
          <a:xfrm rot="2037035">
            <a:off x="1558333" y="3239322"/>
            <a:ext cx="1039107" cy="1959738"/>
          </a:xfrm>
          <a:custGeom>
            <a:avLst/>
            <a:gdLst>
              <a:gd name="connsiteX0" fmla="*/ 1224136 w 1237784"/>
              <a:gd name="connsiteY0" fmla="*/ 0 h 2334439"/>
              <a:gd name="connsiteX1" fmla="*/ 1237784 w 1237784"/>
              <a:gd name="connsiteY1" fmla="*/ 1485835 h 2334439"/>
              <a:gd name="connsiteX2" fmla="*/ 0 w 1237784"/>
              <a:gd name="connsiteY2" fmla="*/ 2334439 h 2334439"/>
              <a:gd name="connsiteX3" fmla="*/ 0 w 1237784"/>
              <a:gd name="connsiteY3" fmla="*/ 838861 h 2334439"/>
              <a:gd name="connsiteX4" fmla="*/ 1224136 w 1237784"/>
              <a:gd name="connsiteY4" fmla="*/ 0 h 2334439"/>
              <a:gd name="connsiteX0" fmla="*/ 1224136 w 1237784"/>
              <a:gd name="connsiteY0" fmla="*/ 0 h 2334439"/>
              <a:gd name="connsiteX1" fmla="*/ 1237784 w 1237784"/>
              <a:gd name="connsiteY1" fmla="*/ 1485835 h 2334439"/>
              <a:gd name="connsiteX2" fmla="*/ 0 w 1237784"/>
              <a:gd name="connsiteY2" fmla="*/ 2334439 h 2334439"/>
              <a:gd name="connsiteX3" fmla="*/ 0 w 1237784"/>
              <a:gd name="connsiteY3" fmla="*/ 797918 h 2334439"/>
              <a:gd name="connsiteX4" fmla="*/ 1224136 w 1237784"/>
              <a:gd name="connsiteY4" fmla="*/ 0 h 2334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37784" h="2334439">
                <a:moveTo>
                  <a:pt x="1224136" y="0"/>
                </a:moveTo>
                <a:lnTo>
                  <a:pt x="1237784" y="1485835"/>
                </a:lnTo>
                <a:lnTo>
                  <a:pt x="0" y="2334439"/>
                </a:lnTo>
                <a:lnTo>
                  <a:pt x="0" y="797918"/>
                </a:lnTo>
                <a:lnTo>
                  <a:pt x="1224136" y="0"/>
                </a:lnTo>
                <a:close/>
              </a:path>
            </a:pathLst>
          </a:custGeom>
          <a:solidFill>
            <a:srgbClr val="028DCF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6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宋体"/>
              <a:cs typeface="+mn-cs"/>
            </a:endParaRPr>
          </a:p>
        </p:txBody>
      </p:sp>
      <p:sp>
        <p:nvSpPr>
          <p:cNvPr id="10" name="矩形 14"/>
          <p:cNvSpPr/>
          <p:nvPr/>
        </p:nvSpPr>
        <p:spPr>
          <a:xfrm rot="2037035">
            <a:off x="1305276" y="2175248"/>
            <a:ext cx="1039107" cy="1948280"/>
          </a:xfrm>
          <a:custGeom>
            <a:avLst/>
            <a:gdLst>
              <a:gd name="connsiteX0" fmla="*/ 1224136 w 1237784"/>
              <a:gd name="connsiteY0" fmla="*/ 0 h 2334439"/>
              <a:gd name="connsiteX1" fmla="*/ 1237784 w 1237784"/>
              <a:gd name="connsiteY1" fmla="*/ 1485835 h 2334439"/>
              <a:gd name="connsiteX2" fmla="*/ 0 w 1237784"/>
              <a:gd name="connsiteY2" fmla="*/ 2334439 h 2334439"/>
              <a:gd name="connsiteX3" fmla="*/ 0 w 1237784"/>
              <a:gd name="connsiteY3" fmla="*/ 838861 h 2334439"/>
              <a:gd name="connsiteX4" fmla="*/ 1224136 w 1237784"/>
              <a:gd name="connsiteY4" fmla="*/ 0 h 2334439"/>
              <a:gd name="connsiteX0" fmla="*/ 1224136 w 1237784"/>
              <a:gd name="connsiteY0" fmla="*/ 0 h 2334439"/>
              <a:gd name="connsiteX1" fmla="*/ 1237784 w 1237784"/>
              <a:gd name="connsiteY1" fmla="*/ 1485835 h 2334439"/>
              <a:gd name="connsiteX2" fmla="*/ 0 w 1237784"/>
              <a:gd name="connsiteY2" fmla="*/ 2334439 h 2334439"/>
              <a:gd name="connsiteX3" fmla="*/ 0 w 1237784"/>
              <a:gd name="connsiteY3" fmla="*/ 797918 h 2334439"/>
              <a:gd name="connsiteX4" fmla="*/ 1224136 w 1237784"/>
              <a:gd name="connsiteY4" fmla="*/ 0 h 2334439"/>
              <a:gd name="connsiteX0" fmla="*/ 1224136 w 1237784"/>
              <a:gd name="connsiteY0" fmla="*/ 0 h 2334439"/>
              <a:gd name="connsiteX1" fmla="*/ 1237784 w 1237784"/>
              <a:gd name="connsiteY1" fmla="*/ 1485835 h 2334439"/>
              <a:gd name="connsiteX2" fmla="*/ 0 w 1237784"/>
              <a:gd name="connsiteY2" fmla="*/ 2334439 h 2334439"/>
              <a:gd name="connsiteX3" fmla="*/ 13648 w 1237784"/>
              <a:gd name="connsiteY3" fmla="*/ 838862 h 2334439"/>
              <a:gd name="connsiteX4" fmla="*/ 1224136 w 1237784"/>
              <a:gd name="connsiteY4" fmla="*/ 0 h 2334439"/>
              <a:gd name="connsiteX0" fmla="*/ 1237784 w 1237784"/>
              <a:gd name="connsiteY0" fmla="*/ 0 h 2320791"/>
              <a:gd name="connsiteX1" fmla="*/ 1237784 w 1237784"/>
              <a:gd name="connsiteY1" fmla="*/ 1472187 h 2320791"/>
              <a:gd name="connsiteX2" fmla="*/ 0 w 1237784"/>
              <a:gd name="connsiteY2" fmla="*/ 2320791 h 2320791"/>
              <a:gd name="connsiteX3" fmla="*/ 13648 w 1237784"/>
              <a:gd name="connsiteY3" fmla="*/ 825214 h 2320791"/>
              <a:gd name="connsiteX4" fmla="*/ 1237784 w 1237784"/>
              <a:gd name="connsiteY4" fmla="*/ 0 h 2320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37784" h="2320791">
                <a:moveTo>
                  <a:pt x="1237784" y="0"/>
                </a:moveTo>
                <a:lnTo>
                  <a:pt x="1237784" y="1472187"/>
                </a:lnTo>
                <a:lnTo>
                  <a:pt x="0" y="2320791"/>
                </a:lnTo>
                <a:lnTo>
                  <a:pt x="13648" y="825214"/>
                </a:lnTo>
                <a:lnTo>
                  <a:pt x="1237784" y="0"/>
                </a:lnTo>
                <a:close/>
              </a:path>
            </a:pathLst>
          </a:custGeom>
          <a:solidFill>
            <a:srgbClr val="80BB2D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6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宋体"/>
              <a:cs typeface="+mn-cs"/>
            </a:endParaRPr>
          </a:p>
        </p:txBody>
      </p:sp>
      <p:grpSp>
        <p:nvGrpSpPr>
          <p:cNvPr id="11" name="组合 10"/>
          <p:cNvGrpSpPr/>
          <p:nvPr/>
        </p:nvGrpSpPr>
        <p:grpSpPr>
          <a:xfrm rot="5401190">
            <a:off x="2650099" y="-360582"/>
            <a:ext cx="187383" cy="6160207"/>
            <a:chOff x="1601672" y="-1118831"/>
            <a:chExt cx="102209" cy="9144000"/>
          </a:xfrm>
        </p:grpSpPr>
        <p:pic>
          <p:nvPicPr>
            <p:cNvPr id="25" name="Picture 3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67" r="7205" b="57679"/>
            <a:stretch/>
          </p:blipFill>
          <p:spPr bwMode="auto">
            <a:xfrm rot="5400000">
              <a:off x="-2912457" y="3408831"/>
              <a:ext cx="9144000" cy="886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6" name="矩形 25"/>
            <p:cNvSpPr/>
            <p:nvPr/>
          </p:nvSpPr>
          <p:spPr>
            <a:xfrm rot="5400000">
              <a:off x="-2127855" y="3519835"/>
              <a:ext cx="7477053" cy="18000"/>
            </a:xfrm>
            <a:prstGeom prst="rect">
              <a:avLst/>
            </a:prstGeom>
            <a:gradFill>
              <a:gsLst>
                <a:gs pos="49628">
                  <a:sysClr val="windowText" lastClr="000000">
                    <a:lumMod val="85000"/>
                    <a:lumOff val="15000"/>
                  </a:sysClr>
                </a:gs>
                <a:gs pos="2000">
                  <a:sysClr val="window" lastClr="FFFFFF">
                    <a:alpha val="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10800000" scaled="1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 rot="5401190">
            <a:off x="2887278" y="1582819"/>
            <a:ext cx="187346" cy="6463921"/>
            <a:chOff x="1601672" y="-1118831"/>
            <a:chExt cx="102209" cy="9144000"/>
          </a:xfrm>
        </p:grpSpPr>
        <p:pic>
          <p:nvPicPr>
            <p:cNvPr id="23" name="Picture 3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67" r="7205" b="57679"/>
            <a:stretch/>
          </p:blipFill>
          <p:spPr bwMode="auto">
            <a:xfrm rot="5400000">
              <a:off x="-2912457" y="3408831"/>
              <a:ext cx="9144000" cy="886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4" name="矩形 23"/>
            <p:cNvSpPr/>
            <p:nvPr/>
          </p:nvSpPr>
          <p:spPr>
            <a:xfrm rot="5400000">
              <a:off x="-2127855" y="3519835"/>
              <a:ext cx="7477053" cy="18000"/>
            </a:xfrm>
            <a:prstGeom prst="rect">
              <a:avLst/>
            </a:prstGeom>
            <a:gradFill>
              <a:gsLst>
                <a:gs pos="49628">
                  <a:sysClr val="windowText" lastClr="000000">
                    <a:lumMod val="85000"/>
                    <a:lumOff val="15000"/>
                  </a:sysClr>
                </a:gs>
                <a:gs pos="2000">
                  <a:sysClr val="window" lastClr="FFFFFF">
                    <a:alpha val="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10800000" scaled="1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endParaRPr>
            </a:p>
          </p:txBody>
        </p:sp>
      </p:grpSp>
      <p:sp>
        <p:nvSpPr>
          <p:cNvPr id="13" name="矩形 14"/>
          <p:cNvSpPr/>
          <p:nvPr/>
        </p:nvSpPr>
        <p:spPr>
          <a:xfrm rot="2037035">
            <a:off x="999933" y="1145461"/>
            <a:ext cx="1039107" cy="1959738"/>
          </a:xfrm>
          <a:custGeom>
            <a:avLst/>
            <a:gdLst>
              <a:gd name="connsiteX0" fmla="*/ 1224136 w 1237784"/>
              <a:gd name="connsiteY0" fmla="*/ 0 h 2334439"/>
              <a:gd name="connsiteX1" fmla="*/ 1237784 w 1237784"/>
              <a:gd name="connsiteY1" fmla="*/ 1485835 h 2334439"/>
              <a:gd name="connsiteX2" fmla="*/ 0 w 1237784"/>
              <a:gd name="connsiteY2" fmla="*/ 2334439 h 2334439"/>
              <a:gd name="connsiteX3" fmla="*/ 0 w 1237784"/>
              <a:gd name="connsiteY3" fmla="*/ 838861 h 2334439"/>
              <a:gd name="connsiteX4" fmla="*/ 1224136 w 1237784"/>
              <a:gd name="connsiteY4" fmla="*/ 0 h 2334439"/>
              <a:gd name="connsiteX0" fmla="*/ 1224136 w 1237784"/>
              <a:gd name="connsiteY0" fmla="*/ 0 h 2334439"/>
              <a:gd name="connsiteX1" fmla="*/ 1237784 w 1237784"/>
              <a:gd name="connsiteY1" fmla="*/ 1485835 h 2334439"/>
              <a:gd name="connsiteX2" fmla="*/ 0 w 1237784"/>
              <a:gd name="connsiteY2" fmla="*/ 2334439 h 2334439"/>
              <a:gd name="connsiteX3" fmla="*/ 0 w 1237784"/>
              <a:gd name="connsiteY3" fmla="*/ 797918 h 2334439"/>
              <a:gd name="connsiteX4" fmla="*/ 1224136 w 1237784"/>
              <a:gd name="connsiteY4" fmla="*/ 0 h 2334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37784" h="2334439">
                <a:moveTo>
                  <a:pt x="1224136" y="0"/>
                </a:moveTo>
                <a:lnTo>
                  <a:pt x="1237784" y="1485835"/>
                </a:lnTo>
                <a:lnTo>
                  <a:pt x="0" y="2334439"/>
                </a:lnTo>
                <a:lnTo>
                  <a:pt x="0" y="797918"/>
                </a:lnTo>
                <a:lnTo>
                  <a:pt x="1224136" y="0"/>
                </a:lnTo>
                <a:close/>
              </a:path>
            </a:pathLst>
          </a:custGeom>
          <a:solidFill>
            <a:srgbClr val="028DCF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6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宋体"/>
              <a:cs typeface="+mn-cs"/>
            </a:endParaRPr>
          </a:p>
        </p:txBody>
      </p:sp>
      <p:grpSp>
        <p:nvGrpSpPr>
          <p:cNvPr id="14" name="组合 13"/>
          <p:cNvGrpSpPr/>
          <p:nvPr/>
        </p:nvGrpSpPr>
        <p:grpSpPr>
          <a:xfrm rot="5401190">
            <a:off x="2188147" y="-619004"/>
            <a:ext cx="310476" cy="4667605"/>
            <a:chOff x="1601672" y="-1118831"/>
            <a:chExt cx="154347" cy="9144000"/>
          </a:xfrm>
        </p:grpSpPr>
        <p:pic>
          <p:nvPicPr>
            <p:cNvPr id="21" name="Picture 3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67" r="7205" b="57679"/>
            <a:stretch/>
          </p:blipFill>
          <p:spPr bwMode="auto">
            <a:xfrm rot="5400000">
              <a:off x="-2886388" y="3382761"/>
              <a:ext cx="9144000" cy="1408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2" name="矩形 21"/>
            <p:cNvSpPr/>
            <p:nvPr/>
          </p:nvSpPr>
          <p:spPr>
            <a:xfrm rot="5400000">
              <a:off x="-2127855" y="3519835"/>
              <a:ext cx="7477053" cy="18000"/>
            </a:xfrm>
            <a:prstGeom prst="rect">
              <a:avLst/>
            </a:prstGeom>
            <a:gradFill>
              <a:gsLst>
                <a:gs pos="49628">
                  <a:sysClr val="windowText" lastClr="000000">
                    <a:lumMod val="85000"/>
                    <a:lumOff val="15000"/>
                  </a:sysClr>
                </a:gs>
                <a:gs pos="2000">
                  <a:sysClr val="window" lastClr="FFFFFF">
                    <a:alpha val="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10800000" scaled="1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 rot="5401190">
            <a:off x="2532206" y="581989"/>
            <a:ext cx="225464" cy="6358024"/>
            <a:chOff x="1601672" y="-1118831"/>
            <a:chExt cx="102209" cy="9144000"/>
          </a:xfrm>
        </p:grpSpPr>
        <p:pic>
          <p:nvPicPr>
            <p:cNvPr id="19" name="Picture 3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67" r="7205" b="57679"/>
            <a:stretch/>
          </p:blipFill>
          <p:spPr bwMode="auto">
            <a:xfrm rot="5400000">
              <a:off x="-2912457" y="3408831"/>
              <a:ext cx="9144000" cy="886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0" name="矩形 19"/>
            <p:cNvSpPr/>
            <p:nvPr/>
          </p:nvSpPr>
          <p:spPr>
            <a:xfrm rot="5400000">
              <a:off x="-2127855" y="3519835"/>
              <a:ext cx="7477053" cy="18000"/>
            </a:xfrm>
            <a:prstGeom prst="rect">
              <a:avLst/>
            </a:prstGeom>
            <a:gradFill>
              <a:gsLst>
                <a:gs pos="49628">
                  <a:sysClr val="windowText" lastClr="000000">
                    <a:lumMod val="85000"/>
                    <a:lumOff val="15000"/>
                  </a:sysClr>
                </a:gs>
                <a:gs pos="2000">
                  <a:sysClr val="window" lastClr="FFFFFF">
                    <a:alpha val="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10800000" scaled="1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endParaRPr>
            </a:p>
          </p:txBody>
        </p:sp>
      </p:grpSp>
      <p:sp>
        <p:nvSpPr>
          <p:cNvPr id="29" name="内容占位符 28"/>
          <p:cNvSpPr>
            <a:spLocks noGrp="1"/>
          </p:cNvSpPr>
          <p:nvPr>
            <p:ph sz="quarter" idx="13" hasCustomPrompt="1"/>
          </p:nvPr>
        </p:nvSpPr>
        <p:spPr>
          <a:xfrm>
            <a:off x="2828925" y="1860824"/>
            <a:ext cx="3472932" cy="4606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zh-CN" altLang="en-US" dirty="0" smtClean="0"/>
              <a:t>插入二级目录</a:t>
            </a:r>
            <a:endParaRPr lang="zh-CN" altLang="en-US" dirty="0"/>
          </a:p>
        </p:txBody>
      </p:sp>
      <p:sp>
        <p:nvSpPr>
          <p:cNvPr id="30" name="内容占位符 28"/>
          <p:cNvSpPr>
            <a:spLocks noGrp="1"/>
          </p:cNvSpPr>
          <p:nvPr>
            <p:ph sz="quarter" idx="14" hasCustomPrompt="1"/>
          </p:nvPr>
        </p:nvSpPr>
        <p:spPr>
          <a:xfrm>
            <a:off x="2828925" y="2938099"/>
            <a:ext cx="3472932" cy="4606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zh-CN" altLang="en-US" dirty="0" smtClean="0"/>
              <a:t>插入二级目录</a:t>
            </a:r>
            <a:endParaRPr lang="zh-CN" altLang="en-US" dirty="0"/>
          </a:p>
        </p:txBody>
      </p:sp>
      <p:sp>
        <p:nvSpPr>
          <p:cNvPr id="31" name="内容占位符 28"/>
          <p:cNvSpPr>
            <a:spLocks noGrp="1"/>
          </p:cNvSpPr>
          <p:nvPr>
            <p:ph sz="quarter" idx="15" hasCustomPrompt="1"/>
          </p:nvPr>
        </p:nvSpPr>
        <p:spPr>
          <a:xfrm>
            <a:off x="2828925" y="4017291"/>
            <a:ext cx="3472932" cy="4606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zh-CN" altLang="en-US" dirty="0" smtClean="0"/>
              <a:t>插入二级目录</a:t>
            </a:r>
            <a:endParaRPr lang="zh-CN" altLang="en-US" dirty="0"/>
          </a:p>
        </p:txBody>
      </p:sp>
      <p:sp>
        <p:nvSpPr>
          <p:cNvPr id="32" name="内容占位符 28"/>
          <p:cNvSpPr>
            <a:spLocks noGrp="1"/>
          </p:cNvSpPr>
          <p:nvPr>
            <p:ph sz="quarter" idx="16" hasCustomPrompt="1"/>
          </p:nvPr>
        </p:nvSpPr>
        <p:spPr>
          <a:xfrm>
            <a:off x="2828925" y="5134471"/>
            <a:ext cx="3472932" cy="4606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zh-CN" altLang="en-US" dirty="0" smtClean="0"/>
              <a:t>插入二级目录</a:t>
            </a:r>
            <a:endParaRPr lang="zh-CN" altLang="en-US" dirty="0"/>
          </a:p>
        </p:txBody>
      </p:sp>
      <p:sp>
        <p:nvSpPr>
          <p:cNvPr id="34" name="Foliennummernplatzhalter"/>
          <p:cNvSpPr>
            <a:spLocks noGrp="1"/>
          </p:cNvSpPr>
          <p:nvPr>
            <p:ph type="sldNum" sz="quarter" idx="4"/>
          </p:nvPr>
        </p:nvSpPr>
        <p:spPr bwMode="gray">
          <a:xfrm>
            <a:off x="549273" y="6092825"/>
            <a:ext cx="252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227C86F-CC2D-492F-A88C-C748186E73FB}" type="slidenum">
              <a:rPr lang="de-DE" noProof="0" smtClean="0"/>
              <a:pPr/>
              <a:t>‹#›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626016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1 全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"/>
          <p:cNvSpPr>
            <a:spLocks noGrp="1"/>
          </p:cNvSpPr>
          <p:nvPr>
            <p:ph type="pic" sz="quarter" idx="12" hasCustomPrompt="1"/>
          </p:nvPr>
        </p:nvSpPr>
        <p:spPr bwMode="gray">
          <a:xfrm>
            <a:off x="551207" y="1809750"/>
            <a:ext cx="11088000" cy="3524251"/>
          </a:xfrm>
          <a:prstGeom prst="rect">
            <a:avLst/>
          </a:prstGeom>
          <a:solidFill>
            <a:schemeClr val="bg1"/>
          </a:solidFill>
        </p:spPr>
        <p:txBody>
          <a:bodyPr vert="horz" lIns="252000" tIns="252000" rIns="252000" bIns="252000" rtlCol="0" anchor="ctr" anchorCtr="0">
            <a:noAutofit/>
          </a:bodyPr>
          <a:lstStyle>
            <a:lvl1pPr marL="285750" indent="-285750" algn="ctr">
              <a:buNone/>
              <a:defRPr lang="de-DE" dirty="0"/>
            </a:lvl1pPr>
          </a:lstStyle>
          <a:p>
            <a:r>
              <a:rPr lang="zh-CN" altLang="en-US" noProof="0" dirty="0" smtClean="0"/>
              <a:t>请插入图片</a:t>
            </a:r>
            <a:endParaRPr lang="en-US" noProof="0" dirty="0"/>
          </a:p>
        </p:txBody>
      </p:sp>
      <p:sp>
        <p:nvSpPr>
          <p:cNvPr id="7" name="Titel"/>
          <p:cNvSpPr>
            <a:spLocks noGrp="1"/>
          </p:cNvSpPr>
          <p:nvPr>
            <p:ph type="title" hasCustomPrompt="1"/>
          </p:nvPr>
        </p:nvSpPr>
        <p:spPr bwMode="gray">
          <a:xfrm>
            <a:off x="549275" y="907200"/>
            <a:ext cx="11087999" cy="648000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26789" tIns="26789" rIns="26789" bIns="26789" anchor="ctr"/>
          <a:lstStyle>
            <a:lvl1pPr>
              <a:defRPr lang="en-US" sz="2800" noProof="0" dirty="0">
                <a:gradFill>
                  <a:gsLst>
                    <a:gs pos="100000">
                      <a:srgbClr val="85C532"/>
                    </a:gs>
                    <a:gs pos="0">
                      <a:srgbClr val="0074C1"/>
                    </a:gs>
                    <a:gs pos="0">
                      <a:srgbClr val="008CCF"/>
                    </a:gs>
                  </a:gsLst>
                  <a:lin ang="0" scaled="0"/>
                </a:gradFill>
                <a:latin typeface="+mn-lt"/>
                <a:ea typeface="微软雅黑" pitchFamily="34" charset="-122"/>
                <a:cs typeface="Arial" panose="020B0604020202020204" pitchFamily="34" charset="0"/>
              </a:defRPr>
            </a:lvl1pPr>
          </a:lstStyle>
          <a:p>
            <a:pPr marL="0" lvl="0" defTabSz="1088502">
              <a:lnSpc>
                <a:spcPct val="130000"/>
              </a:lnSpc>
            </a:pPr>
            <a:r>
              <a:rPr lang="zh-CN" altLang="en-US" noProof="0" dirty="0" smtClean="0"/>
              <a:t>请插入幻灯片主题</a:t>
            </a:r>
            <a:endParaRPr lang="en-US" noProof="0" dirty="0"/>
          </a:p>
        </p:txBody>
      </p:sp>
      <p:sp>
        <p:nvSpPr>
          <p:cNvPr id="5" name="Fußzeilenplatzhalter"/>
          <p:cNvSpPr>
            <a:spLocks noGrp="1"/>
          </p:cNvSpPr>
          <p:nvPr>
            <p:ph type="ftr" sz="quarter" idx="3"/>
          </p:nvPr>
        </p:nvSpPr>
        <p:spPr bwMode="gray">
          <a:xfrm>
            <a:off x="551207" y="5445489"/>
            <a:ext cx="7164000" cy="35999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zh-CN" altLang="en-US" smtClean="0"/>
              <a:t>图片备注</a:t>
            </a:r>
            <a:endParaRPr lang="de-DE" dirty="0"/>
          </a:p>
        </p:txBody>
      </p:sp>
      <p:sp>
        <p:nvSpPr>
          <p:cNvPr id="9" name="Foliennummernplatzhalter"/>
          <p:cNvSpPr>
            <a:spLocks noGrp="1"/>
          </p:cNvSpPr>
          <p:nvPr>
            <p:ph type="sldNum" sz="quarter" idx="4"/>
          </p:nvPr>
        </p:nvSpPr>
        <p:spPr bwMode="gray">
          <a:xfrm>
            <a:off x="549273" y="6092825"/>
            <a:ext cx="252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227C86F-CC2D-492F-A88C-C748186E73FB}" type="slidenum">
              <a:rPr lang="de-DE" noProof="0" smtClean="0"/>
              <a:pPr/>
              <a:t>‹#›</a:t>
            </a:fld>
            <a:endParaRPr lang="de-DE" noProof="0" dirty="0"/>
          </a:p>
        </p:txBody>
      </p:sp>
      <p:sp>
        <p:nvSpPr>
          <p:cNvPr id="6" name="矩形 5"/>
          <p:cNvSpPr/>
          <p:nvPr userDrawn="1"/>
        </p:nvSpPr>
        <p:spPr>
          <a:xfrm flipV="1">
            <a:off x="551207" y="1555200"/>
            <a:ext cx="5135218" cy="45719"/>
          </a:xfrm>
          <a:prstGeom prst="rect">
            <a:avLst/>
          </a:prstGeom>
          <a:gradFill>
            <a:gsLst>
              <a:gs pos="0">
                <a:srgbClr val="008CCF"/>
              </a:gs>
              <a:gs pos="100000">
                <a:srgbClr val="85C52F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245049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文结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图片占位符 25"/>
          <p:cNvSpPr>
            <a:spLocks noGrp="1"/>
          </p:cNvSpPr>
          <p:nvPr>
            <p:ph type="pic" sz="quarter" idx="10" hasCustomPrompt="1"/>
          </p:nvPr>
        </p:nvSpPr>
        <p:spPr>
          <a:xfrm>
            <a:off x="4734457" y="1716088"/>
            <a:ext cx="5404906" cy="2092325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zh-CN" altLang="en-US" dirty="0" smtClean="0"/>
              <a:t>插入图片</a:t>
            </a:r>
            <a:endParaRPr lang="zh-CN" altLang="en-US" dirty="0"/>
          </a:p>
        </p:txBody>
      </p:sp>
      <p:sp>
        <p:nvSpPr>
          <p:cNvPr id="3" name="Titel"/>
          <p:cNvSpPr>
            <a:spLocks noGrp="1"/>
          </p:cNvSpPr>
          <p:nvPr>
            <p:ph type="title" hasCustomPrompt="1"/>
          </p:nvPr>
        </p:nvSpPr>
        <p:spPr bwMode="gray">
          <a:xfrm>
            <a:off x="549275" y="907200"/>
            <a:ext cx="11087999" cy="648000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26789" tIns="26789" rIns="26789" bIns="26789" anchor="ctr"/>
          <a:lstStyle>
            <a:lvl1pPr>
              <a:defRPr lang="en-US" sz="2800" noProof="0" dirty="0">
                <a:gradFill>
                  <a:gsLst>
                    <a:gs pos="100000">
                      <a:srgbClr val="85C532"/>
                    </a:gs>
                    <a:gs pos="0">
                      <a:srgbClr val="0074C1"/>
                    </a:gs>
                    <a:gs pos="0">
                      <a:srgbClr val="008CCF"/>
                    </a:gs>
                  </a:gsLst>
                  <a:lin ang="0" scaled="0"/>
                </a:gradFill>
                <a:latin typeface="+mn-lt"/>
                <a:ea typeface="微软雅黑" pitchFamily="34" charset="-122"/>
                <a:cs typeface="Arial" panose="020B0604020202020204" pitchFamily="34" charset="0"/>
              </a:defRPr>
            </a:lvl1pPr>
          </a:lstStyle>
          <a:p>
            <a:pPr marL="0" lvl="0" defTabSz="1088502">
              <a:lnSpc>
                <a:spcPct val="130000"/>
              </a:lnSpc>
            </a:pPr>
            <a:r>
              <a:rPr lang="zh-CN" altLang="en-US" noProof="0" dirty="0" smtClean="0"/>
              <a:t>请插入幻灯片主题</a:t>
            </a:r>
            <a:endParaRPr lang="en-US" noProof="0" dirty="0"/>
          </a:p>
        </p:txBody>
      </p:sp>
      <p:sp>
        <p:nvSpPr>
          <p:cNvPr id="4" name="矩形 3"/>
          <p:cNvSpPr/>
          <p:nvPr userDrawn="1"/>
        </p:nvSpPr>
        <p:spPr>
          <a:xfrm flipV="1">
            <a:off x="551207" y="1555200"/>
            <a:ext cx="5135218" cy="45719"/>
          </a:xfrm>
          <a:prstGeom prst="rect">
            <a:avLst/>
          </a:prstGeom>
          <a:gradFill>
            <a:gsLst>
              <a:gs pos="0">
                <a:srgbClr val="008CCF"/>
              </a:gs>
              <a:gs pos="100000">
                <a:srgbClr val="85C52F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>
              <a:sym typeface="Helvetica Light"/>
            </a:endParaRPr>
          </a:p>
        </p:txBody>
      </p:sp>
      <p:sp>
        <p:nvSpPr>
          <p:cNvPr id="5" name="Foliennummernplatzhalter"/>
          <p:cNvSpPr>
            <a:spLocks noGrp="1"/>
          </p:cNvSpPr>
          <p:nvPr>
            <p:ph type="sldNum" sz="quarter" idx="4"/>
          </p:nvPr>
        </p:nvSpPr>
        <p:spPr bwMode="gray">
          <a:xfrm>
            <a:off x="549273" y="6092825"/>
            <a:ext cx="252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227C86F-CC2D-492F-A88C-C748186E73FB}" type="slidenum">
              <a:rPr lang="de-DE" noProof="0" smtClean="0"/>
              <a:pPr/>
              <a:t>‹#›</a:t>
            </a:fld>
            <a:endParaRPr lang="de-DE" noProof="0" dirty="0"/>
          </a:p>
        </p:txBody>
      </p:sp>
      <p:sp>
        <p:nvSpPr>
          <p:cNvPr id="7" name="矩形 6"/>
          <p:cNvSpPr/>
          <p:nvPr userDrawn="1"/>
        </p:nvSpPr>
        <p:spPr>
          <a:xfrm>
            <a:off x="1964575" y="1761203"/>
            <a:ext cx="2634562" cy="2048729"/>
          </a:xfrm>
          <a:prstGeom prst="rect">
            <a:avLst/>
          </a:prstGeom>
          <a:solidFill>
            <a:srgbClr val="008C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1964575" y="3924661"/>
            <a:ext cx="2634562" cy="2048729"/>
          </a:xfrm>
          <a:prstGeom prst="rect">
            <a:avLst/>
          </a:prstGeom>
          <a:solidFill>
            <a:srgbClr val="87C8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4734457" y="3924661"/>
            <a:ext cx="2634562" cy="2048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7504339" y="3924661"/>
            <a:ext cx="2634562" cy="204872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2" name="直接连接符 11"/>
          <p:cNvCxnSpPr/>
          <p:nvPr userDrawn="1"/>
        </p:nvCxnSpPr>
        <p:spPr>
          <a:xfrm>
            <a:off x="2775962" y="2575237"/>
            <a:ext cx="95783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 userDrawn="1"/>
        </p:nvCxnSpPr>
        <p:spPr>
          <a:xfrm>
            <a:off x="2775962" y="4660934"/>
            <a:ext cx="95783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 userDrawn="1"/>
        </p:nvCxnSpPr>
        <p:spPr>
          <a:xfrm>
            <a:off x="5535212" y="4660934"/>
            <a:ext cx="95783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内容占位符 27"/>
          <p:cNvSpPr>
            <a:spLocks noGrp="1"/>
          </p:cNvSpPr>
          <p:nvPr>
            <p:ph sz="quarter" idx="11" hasCustomPrompt="1"/>
          </p:nvPr>
        </p:nvSpPr>
        <p:spPr>
          <a:xfrm>
            <a:off x="2672659" y="2092740"/>
            <a:ext cx="1164444" cy="36625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dirty="0" smtClean="0"/>
              <a:t>插入内容</a:t>
            </a:r>
            <a:endParaRPr lang="zh-CN" altLang="en-US" dirty="0"/>
          </a:p>
        </p:txBody>
      </p:sp>
      <p:sp>
        <p:nvSpPr>
          <p:cNvPr id="29" name="内容占位符 27"/>
          <p:cNvSpPr>
            <a:spLocks noGrp="1"/>
          </p:cNvSpPr>
          <p:nvPr>
            <p:ph sz="quarter" idx="12" hasCustomPrompt="1"/>
          </p:nvPr>
        </p:nvSpPr>
        <p:spPr>
          <a:xfrm>
            <a:off x="2119086" y="2762249"/>
            <a:ext cx="2293257" cy="924379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dirty="0" smtClean="0"/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30" name="内容占位符 27"/>
          <p:cNvSpPr>
            <a:spLocks noGrp="1"/>
          </p:cNvSpPr>
          <p:nvPr>
            <p:ph sz="quarter" idx="13" hasCustomPrompt="1"/>
          </p:nvPr>
        </p:nvSpPr>
        <p:spPr>
          <a:xfrm>
            <a:off x="2672659" y="4139950"/>
            <a:ext cx="1164444" cy="36625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dirty="0" smtClean="0"/>
              <a:t>插入内容</a:t>
            </a:r>
            <a:endParaRPr lang="zh-CN" altLang="en-US" dirty="0"/>
          </a:p>
        </p:txBody>
      </p:sp>
      <p:sp>
        <p:nvSpPr>
          <p:cNvPr id="31" name="内容占位符 27"/>
          <p:cNvSpPr>
            <a:spLocks noGrp="1"/>
          </p:cNvSpPr>
          <p:nvPr>
            <p:ph sz="quarter" idx="14" hasCustomPrompt="1"/>
          </p:nvPr>
        </p:nvSpPr>
        <p:spPr>
          <a:xfrm>
            <a:off x="2119086" y="4809459"/>
            <a:ext cx="2293257" cy="924379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dirty="0" smtClean="0"/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32" name="内容占位符 27"/>
          <p:cNvSpPr>
            <a:spLocks noGrp="1"/>
          </p:cNvSpPr>
          <p:nvPr>
            <p:ph sz="quarter" idx="15" hasCustomPrompt="1"/>
          </p:nvPr>
        </p:nvSpPr>
        <p:spPr>
          <a:xfrm>
            <a:off x="5410524" y="4139950"/>
            <a:ext cx="1164444" cy="36625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dirty="0" smtClean="0"/>
              <a:t>插入内容</a:t>
            </a:r>
            <a:endParaRPr lang="zh-CN" altLang="en-US" dirty="0"/>
          </a:p>
        </p:txBody>
      </p:sp>
      <p:sp>
        <p:nvSpPr>
          <p:cNvPr id="33" name="内容占位符 27"/>
          <p:cNvSpPr>
            <a:spLocks noGrp="1"/>
          </p:cNvSpPr>
          <p:nvPr>
            <p:ph sz="quarter" idx="16" hasCustomPrompt="1"/>
          </p:nvPr>
        </p:nvSpPr>
        <p:spPr>
          <a:xfrm>
            <a:off x="4856951" y="4809459"/>
            <a:ext cx="2293257" cy="924379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dirty="0" smtClean="0"/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34" name="内容占位符 27"/>
          <p:cNvSpPr>
            <a:spLocks noGrp="1"/>
          </p:cNvSpPr>
          <p:nvPr>
            <p:ph sz="quarter" idx="17" hasCustomPrompt="1"/>
          </p:nvPr>
        </p:nvSpPr>
        <p:spPr>
          <a:xfrm>
            <a:off x="8169774" y="4139950"/>
            <a:ext cx="1164444" cy="36625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dirty="0" smtClean="0"/>
              <a:t>插入内容</a:t>
            </a:r>
            <a:endParaRPr lang="zh-CN" altLang="en-US" dirty="0"/>
          </a:p>
        </p:txBody>
      </p:sp>
      <p:sp>
        <p:nvSpPr>
          <p:cNvPr id="35" name="内容占位符 27"/>
          <p:cNvSpPr>
            <a:spLocks noGrp="1"/>
          </p:cNvSpPr>
          <p:nvPr>
            <p:ph sz="quarter" idx="18" hasCustomPrompt="1"/>
          </p:nvPr>
        </p:nvSpPr>
        <p:spPr>
          <a:xfrm>
            <a:off x="7616201" y="4809459"/>
            <a:ext cx="2293257" cy="924379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dirty="0" smtClean="0"/>
              <a:t>标题数字等都可以通过点击和重新输入进行更改，顶部“开始”面板中可以对字体、字号、颜色、行距等进行修改。</a:t>
            </a:r>
          </a:p>
        </p:txBody>
      </p:sp>
    </p:spTree>
    <p:extLst>
      <p:ext uri="{BB962C8B-B14F-4D97-AF65-F5344CB8AC3E}">
        <p14:creationId xmlns:p14="http://schemas.microsoft.com/office/powerpoint/2010/main" val="1631944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2 图文结合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"/>
          <p:cNvSpPr>
            <a:spLocks noGrp="1"/>
          </p:cNvSpPr>
          <p:nvPr>
            <p:ph type="pic" sz="quarter" idx="12" hasCustomPrompt="1"/>
          </p:nvPr>
        </p:nvSpPr>
        <p:spPr bwMode="gray">
          <a:xfrm>
            <a:off x="549275" y="1809750"/>
            <a:ext cx="3598329" cy="3995738"/>
          </a:xfrm>
          <a:prstGeom prst="rect">
            <a:avLst/>
          </a:prstGeom>
          <a:solidFill>
            <a:schemeClr val="bg1"/>
          </a:solidFill>
        </p:spPr>
        <p:txBody>
          <a:bodyPr vert="horz" lIns="252000" tIns="252000" rIns="252000" bIns="252000" rtlCol="0" anchor="ctr" anchorCtr="0">
            <a:noAutofit/>
          </a:bodyPr>
          <a:lstStyle>
            <a:lvl1pPr marL="285750" indent="-285750" algn="ctr">
              <a:buNone/>
              <a:defRPr lang="de-DE" dirty="0"/>
            </a:lvl1pPr>
          </a:lstStyle>
          <a:p>
            <a:r>
              <a:rPr lang="zh-CN" altLang="en-US" noProof="0" dirty="0" smtClean="0"/>
              <a:t>插入图片</a:t>
            </a:r>
            <a:endParaRPr lang="en-US" noProof="0" dirty="0"/>
          </a:p>
        </p:txBody>
      </p:sp>
      <p:sp>
        <p:nvSpPr>
          <p:cNvPr id="4" name="Titel"/>
          <p:cNvSpPr>
            <a:spLocks noGrp="1"/>
          </p:cNvSpPr>
          <p:nvPr>
            <p:ph type="title" hasCustomPrompt="1"/>
          </p:nvPr>
        </p:nvSpPr>
        <p:spPr bwMode="gray">
          <a:xfrm>
            <a:off x="549275" y="907200"/>
            <a:ext cx="11087999" cy="648000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26789" tIns="26789" rIns="26789" bIns="26789" anchor="ctr"/>
          <a:lstStyle>
            <a:lvl1pPr>
              <a:defRPr lang="en-US" sz="2800" noProof="0" dirty="0">
                <a:gradFill>
                  <a:gsLst>
                    <a:gs pos="100000">
                      <a:srgbClr val="85C532"/>
                    </a:gs>
                    <a:gs pos="0">
                      <a:srgbClr val="0074C1"/>
                    </a:gs>
                    <a:gs pos="0">
                      <a:srgbClr val="008CCF"/>
                    </a:gs>
                  </a:gsLst>
                  <a:lin ang="0" scaled="0"/>
                </a:gradFill>
                <a:latin typeface="+mn-lt"/>
                <a:ea typeface="微软雅黑" pitchFamily="34" charset="-122"/>
                <a:cs typeface="Arial" panose="020B0604020202020204" pitchFamily="34" charset="0"/>
              </a:defRPr>
            </a:lvl1pPr>
          </a:lstStyle>
          <a:p>
            <a:pPr marL="0" lvl="0" defTabSz="1088502">
              <a:lnSpc>
                <a:spcPct val="130000"/>
              </a:lnSpc>
            </a:pPr>
            <a:r>
              <a:rPr lang="zh-CN" altLang="en-US" noProof="0" dirty="0" smtClean="0"/>
              <a:t>请插入幻灯片主题</a:t>
            </a:r>
            <a:endParaRPr lang="en-US" noProof="0" dirty="0"/>
          </a:p>
        </p:txBody>
      </p:sp>
      <p:sp>
        <p:nvSpPr>
          <p:cNvPr id="10" name="内容占位符 9"/>
          <p:cNvSpPr>
            <a:spLocks noGrp="1"/>
          </p:cNvSpPr>
          <p:nvPr>
            <p:ph sz="quarter" idx="13"/>
          </p:nvPr>
        </p:nvSpPr>
        <p:spPr>
          <a:xfrm>
            <a:off x="4394200" y="1809750"/>
            <a:ext cx="7245350" cy="399573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30000"/>
              </a:lnSpc>
              <a:buNone/>
              <a:defRPr sz="1600"/>
            </a:lvl1pPr>
            <a:lvl2pPr marL="720000" indent="-270000">
              <a:lnSpc>
                <a:spcPct val="130000"/>
              </a:lnSpc>
              <a:buClr>
                <a:srgbClr val="008CCF"/>
              </a:buClr>
              <a:buSzPct val="100000"/>
              <a:buFont typeface="Wingdings" panose="05000000000000000000" pitchFamily="2" charset="2"/>
              <a:buChar char="n"/>
              <a:defRPr sz="1600"/>
            </a:lvl2pPr>
            <a:lvl3pPr marL="810000" indent="0">
              <a:lnSpc>
                <a:spcPct val="130000"/>
              </a:lnSpc>
              <a:buNone/>
              <a:defRPr/>
            </a:lvl3pPr>
            <a:lvl4pPr marL="1170000" indent="0">
              <a:lnSpc>
                <a:spcPct val="130000"/>
              </a:lnSpc>
              <a:buNone/>
              <a:defRPr/>
            </a:lvl4pPr>
            <a:lvl5pPr marL="1530000" indent="0">
              <a:lnSpc>
                <a:spcPct val="130000"/>
              </a:lnSpc>
              <a:buNone/>
              <a:defRPr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第三级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第四级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14" name="Foliennummernplatzhalter"/>
          <p:cNvSpPr>
            <a:spLocks noGrp="1"/>
          </p:cNvSpPr>
          <p:nvPr>
            <p:ph type="sldNum" sz="quarter" idx="4"/>
          </p:nvPr>
        </p:nvSpPr>
        <p:spPr bwMode="gray">
          <a:xfrm>
            <a:off x="549273" y="6092825"/>
            <a:ext cx="252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227C86F-CC2D-492F-A88C-C748186E73FB}" type="slidenum">
              <a:rPr lang="de-DE" noProof="0" smtClean="0"/>
              <a:pPr/>
              <a:t>‹#›</a:t>
            </a:fld>
            <a:endParaRPr lang="de-DE" noProof="0" dirty="0"/>
          </a:p>
        </p:txBody>
      </p:sp>
      <p:sp>
        <p:nvSpPr>
          <p:cNvPr id="6" name="矩形 5"/>
          <p:cNvSpPr/>
          <p:nvPr userDrawn="1"/>
        </p:nvSpPr>
        <p:spPr>
          <a:xfrm flipV="1">
            <a:off x="551207" y="1555200"/>
            <a:ext cx="5135218" cy="45719"/>
          </a:xfrm>
          <a:prstGeom prst="rect">
            <a:avLst/>
          </a:prstGeom>
          <a:gradFill>
            <a:gsLst>
              <a:gs pos="0">
                <a:srgbClr val="008CCF"/>
              </a:gs>
              <a:gs pos="100000">
                <a:srgbClr val="85C52F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1563933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3 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"/>
          <p:cNvSpPr>
            <a:spLocks noGrp="1"/>
          </p:cNvSpPr>
          <p:nvPr>
            <p:ph type="sldNum" sz="quarter" idx="4"/>
          </p:nvPr>
        </p:nvSpPr>
        <p:spPr bwMode="gray">
          <a:xfrm>
            <a:off x="549273" y="6092825"/>
            <a:ext cx="252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227C86F-CC2D-492F-A88C-C748186E73FB}" type="slidenum">
              <a:rPr lang="de-DE" noProof="0" smtClean="0"/>
              <a:pPr/>
              <a:t>‹#›</a:t>
            </a:fld>
            <a:endParaRPr lang="de-DE" noProof="0" dirty="0"/>
          </a:p>
        </p:txBody>
      </p:sp>
      <p:sp>
        <p:nvSpPr>
          <p:cNvPr id="6" name="Titel"/>
          <p:cNvSpPr>
            <a:spLocks noGrp="1"/>
          </p:cNvSpPr>
          <p:nvPr>
            <p:ph type="title" hasCustomPrompt="1"/>
          </p:nvPr>
        </p:nvSpPr>
        <p:spPr bwMode="gray">
          <a:xfrm>
            <a:off x="549275" y="907200"/>
            <a:ext cx="11087999" cy="648000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26789" tIns="26789" rIns="26789" bIns="26789" anchor="ctr"/>
          <a:lstStyle>
            <a:lvl1pPr>
              <a:defRPr lang="en-US" sz="2800" noProof="0" dirty="0">
                <a:gradFill>
                  <a:gsLst>
                    <a:gs pos="100000">
                      <a:srgbClr val="85C532"/>
                    </a:gs>
                    <a:gs pos="0">
                      <a:srgbClr val="0074C1"/>
                    </a:gs>
                    <a:gs pos="0">
                      <a:srgbClr val="008CCF"/>
                    </a:gs>
                  </a:gsLst>
                  <a:lin ang="0" scaled="0"/>
                </a:gradFill>
                <a:latin typeface="+mn-lt"/>
                <a:ea typeface="微软雅黑" pitchFamily="34" charset="-122"/>
                <a:cs typeface="Arial" panose="020B0604020202020204" pitchFamily="34" charset="0"/>
              </a:defRPr>
            </a:lvl1pPr>
          </a:lstStyle>
          <a:p>
            <a:pPr marL="0" lvl="0" defTabSz="1088502">
              <a:lnSpc>
                <a:spcPct val="130000"/>
              </a:lnSpc>
            </a:pPr>
            <a:r>
              <a:rPr lang="zh-CN" altLang="en-US" noProof="0" dirty="0" smtClean="0"/>
              <a:t>请插入幻灯片主题</a:t>
            </a:r>
            <a:endParaRPr lang="en-US" noProof="0" dirty="0"/>
          </a:p>
        </p:txBody>
      </p:sp>
      <p:sp>
        <p:nvSpPr>
          <p:cNvPr id="8" name="内容占位符 9"/>
          <p:cNvSpPr>
            <a:spLocks noGrp="1"/>
          </p:cNvSpPr>
          <p:nvPr>
            <p:ph sz="quarter" idx="13"/>
          </p:nvPr>
        </p:nvSpPr>
        <p:spPr>
          <a:xfrm>
            <a:off x="549273" y="1809750"/>
            <a:ext cx="11090277" cy="399573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30000"/>
              </a:lnSpc>
              <a:buNone/>
              <a:defRPr sz="1600"/>
            </a:lvl1pPr>
            <a:lvl2pPr marL="720000" indent="-270000">
              <a:lnSpc>
                <a:spcPct val="130000"/>
              </a:lnSpc>
              <a:buClr>
                <a:srgbClr val="008CCF"/>
              </a:buClr>
              <a:buSzPct val="100000"/>
              <a:buFont typeface="Wingdings" panose="05000000000000000000" pitchFamily="2" charset="2"/>
              <a:buChar char="n"/>
              <a:defRPr sz="1600"/>
            </a:lvl2pPr>
            <a:lvl3pPr marL="810000" indent="0">
              <a:lnSpc>
                <a:spcPct val="130000"/>
              </a:lnSpc>
              <a:buNone/>
              <a:defRPr/>
            </a:lvl3pPr>
            <a:lvl4pPr marL="1170000" indent="0">
              <a:lnSpc>
                <a:spcPct val="130000"/>
              </a:lnSpc>
              <a:buNone/>
              <a:defRPr/>
            </a:lvl4pPr>
            <a:lvl5pPr marL="1530000" indent="0">
              <a:lnSpc>
                <a:spcPct val="130000"/>
              </a:lnSpc>
              <a:buNone/>
              <a:defRPr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第三级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第四级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矩形 4"/>
          <p:cNvSpPr/>
          <p:nvPr userDrawn="1"/>
        </p:nvSpPr>
        <p:spPr>
          <a:xfrm flipV="1">
            <a:off x="551207" y="1555200"/>
            <a:ext cx="5135218" cy="45719"/>
          </a:xfrm>
          <a:prstGeom prst="rect">
            <a:avLst/>
          </a:prstGeom>
          <a:gradFill>
            <a:gsLst>
              <a:gs pos="0">
                <a:srgbClr val="008CCF"/>
              </a:gs>
              <a:gs pos="100000">
                <a:srgbClr val="85C52F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481221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4图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"/>
          <p:cNvSpPr>
            <a:spLocks noGrp="1"/>
          </p:cNvSpPr>
          <p:nvPr>
            <p:ph type="title" hasCustomPrompt="1"/>
          </p:nvPr>
        </p:nvSpPr>
        <p:spPr bwMode="gray">
          <a:xfrm>
            <a:off x="549275" y="907200"/>
            <a:ext cx="11087999" cy="648000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26789" tIns="26789" rIns="26789" bIns="26789" anchor="ctr"/>
          <a:lstStyle>
            <a:lvl1pPr>
              <a:defRPr lang="en-US" sz="2800" noProof="0" dirty="0">
                <a:gradFill>
                  <a:gsLst>
                    <a:gs pos="100000">
                      <a:srgbClr val="85C532"/>
                    </a:gs>
                    <a:gs pos="0">
                      <a:srgbClr val="0074C1"/>
                    </a:gs>
                    <a:gs pos="0">
                      <a:srgbClr val="008CCF"/>
                    </a:gs>
                  </a:gsLst>
                  <a:lin ang="0" scaled="0"/>
                </a:gradFill>
                <a:latin typeface="+mn-lt"/>
                <a:ea typeface="微软雅黑" pitchFamily="34" charset="-122"/>
                <a:cs typeface="Arial" panose="020B0604020202020204" pitchFamily="34" charset="0"/>
              </a:defRPr>
            </a:lvl1pPr>
          </a:lstStyle>
          <a:p>
            <a:pPr marL="0" lvl="0" defTabSz="1088502">
              <a:lnSpc>
                <a:spcPct val="130000"/>
              </a:lnSpc>
            </a:pPr>
            <a:r>
              <a:rPr lang="zh-CN" altLang="en-US" noProof="0" dirty="0" smtClean="0"/>
              <a:t>请插入幻灯片主题</a:t>
            </a:r>
            <a:endParaRPr lang="en-US" noProof="0" dirty="0"/>
          </a:p>
        </p:txBody>
      </p:sp>
      <p:sp>
        <p:nvSpPr>
          <p:cNvPr id="7" name="内容占位符 9"/>
          <p:cNvSpPr>
            <a:spLocks noGrp="1"/>
          </p:cNvSpPr>
          <p:nvPr>
            <p:ph sz="quarter" idx="13" hasCustomPrompt="1"/>
          </p:nvPr>
        </p:nvSpPr>
        <p:spPr>
          <a:xfrm>
            <a:off x="549273" y="1809750"/>
            <a:ext cx="11090277" cy="3995738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30000"/>
              </a:lnSpc>
              <a:buNone/>
              <a:defRPr/>
            </a:lvl1pPr>
            <a:lvl2pPr marL="720000" indent="-270000">
              <a:lnSpc>
                <a:spcPct val="130000"/>
              </a:lnSpc>
              <a:buClr>
                <a:srgbClr val="008CCF"/>
              </a:buClr>
              <a:buSzPct val="100000"/>
              <a:buFont typeface="Wingdings" panose="05000000000000000000" pitchFamily="2" charset="2"/>
              <a:buChar char="n"/>
              <a:defRPr/>
            </a:lvl2pPr>
            <a:lvl3pPr marL="810000" indent="0">
              <a:lnSpc>
                <a:spcPct val="130000"/>
              </a:lnSpc>
              <a:buNone/>
              <a:defRPr/>
            </a:lvl3pPr>
            <a:lvl4pPr marL="1170000" indent="0">
              <a:lnSpc>
                <a:spcPct val="130000"/>
              </a:lnSpc>
              <a:buNone/>
              <a:defRPr/>
            </a:lvl4pPr>
            <a:lvl5pPr marL="1530000" indent="0">
              <a:lnSpc>
                <a:spcPct val="130000"/>
              </a:lnSpc>
              <a:buNone/>
              <a:defRPr/>
            </a:lvl5pPr>
          </a:lstStyle>
          <a:p>
            <a:pPr lvl="0"/>
            <a:r>
              <a:rPr lang="zh-CN" altLang="en-US" dirty="0" smtClean="0"/>
              <a:t>插入图表</a:t>
            </a:r>
            <a:endParaRPr lang="zh-CN" altLang="en-US" dirty="0"/>
          </a:p>
        </p:txBody>
      </p:sp>
      <p:sp>
        <p:nvSpPr>
          <p:cNvPr id="9" name="Foliennummernplatzhalter"/>
          <p:cNvSpPr>
            <a:spLocks noGrp="1"/>
          </p:cNvSpPr>
          <p:nvPr>
            <p:ph type="sldNum" sz="quarter" idx="4"/>
          </p:nvPr>
        </p:nvSpPr>
        <p:spPr bwMode="gray">
          <a:xfrm>
            <a:off x="549273" y="6092825"/>
            <a:ext cx="252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227C86F-CC2D-492F-A88C-C748186E73FB}" type="slidenum">
              <a:rPr lang="de-DE" noProof="0" smtClean="0"/>
              <a:pPr/>
              <a:t>‹#›</a:t>
            </a:fld>
            <a:endParaRPr lang="de-DE" noProof="0" dirty="0"/>
          </a:p>
        </p:txBody>
      </p:sp>
      <p:sp>
        <p:nvSpPr>
          <p:cNvPr id="5" name="矩形 4"/>
          <p:cNvSpPr/>
          <p:nvPr userDrawn="1"/>
        </p:nvSpPr>
        <p:spPr>
          <a:xfrm flipV="1">
            <a:off x="551207" y="1555200"/>
            <a:ext cx="5135218" cy="45719"/>
          </a:xfrm>
          <a:prstGeom prst="rect">
            <a:avLst/>
          </a:prstGeom>
          <a:gradFill>
            <a:gsLst>
              <a:gs pos="0">
                <a:srgbClr val="008CCF"/>
              </a:gs>
              <a:gs pos="100000">
                <a:srgbClr val="85C52F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1438810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5 两列文字图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"/>
          <p:cNvSpPr>
            <a:spLocks noGrp="1"/>
          </p:cNvSpPr>
          <p:nvPr>
            <p:ph type="title" hasCustomPrompt="1"/>
          </p:nvPr>
        </p:nvSpPr>
        <p:spPr bwMode="gray">
          <a:xfrm>
            <a:off x="549275" y="907200"/>
            <a:ext cx="11087999" cy="648000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26789" tIns="26789" rIns="26789" bIns="26789" anchor="ctr"/>
          <a:lstStyle>
            <a:lvl1pPr>
              <a:defRPr lang="en-US" sz="2800" noProof="0" dirty="0">
                <a:gradFill>
                  <a:gsLst>
                    <a:gs pos="100000">
                      <a:srgbClr val="85C532"/>
                    </a:gs>
                    <a:gs pos="0">
                      <a:srgbClr val="0074C1"/>
                    </a:gs>
                    <a:gs pos="0">
                      <a:srgbClr val="008CCF"/>
                    </a:gs>
                  </a:gsLst>
                  <a:lin ang="0" scaled="0"/>
                </a:gradFill>
                <a:latin typeface="+mn-lt"/>
                <a:ea typeface="微软雅黑" pitchFamily="34" charset="-122"/>
                <a:cs typeface="Arial" panose="020B0604020202020204" pitchFamily="34" charset="0"/>
              </a:defRPr>
            </a:lvl1pPr>
          </a:lstStyle>
          <a:p>
            <a:pPr marL="0" lvl="0" defTabSz="1088502">
              <a:lnSpc>
                <a:spcPct val="130000"/>
              </a:lnSpc>
            </a:pPr>
            <a:r>
              <a:rPr lang="zh-CN" altLang="en-US" noProof="0" dirty="0" smtClean="0"/>
              <a:t>请插入幻灯片主题</a:t>
            </a:r>
            <a:endParaRPr lang="en-US" noProof="0" dirty="0"/>
          </a:p>
        </p:txBody>
      </p:sp>
      <p:sp>
        <p:nvSpPr>
          <p:cNvPr id="10" name="内容占位符 9"/>
          <p:cNvSpPr>
            <a:spLocks noGrp="1"/>
          </p:cNvSpPr>
          <p:nvPr>
            <p:ph sz="quarter" idx="13"/>
          </p:nvPr>
        </p:nvSpPr>
        <p:spPr>
          <a:xfrm>
            <a:off x="549274" y="1809750"/>
            <a:ext cx="5473702" cy="399573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30000"/>
              </a:lnSpc>
              <a:buNone/>
              <a:defRPr sz="1600"/>
            </a:lvl1pPr>
            <a:lvl2pPr marL="720000" indent="-270000">
              <a:lnSpc>
                <a:spcPct val="130000"/>
              </a:lnSpc>
              <a:buClr>
                <a:srgbClr val="008CCF"/>
              </a:buClr>
              <a:buSzPct val="100000"/>
              <a:buFont typeface="Wingdings" panose="05000000000000000000" pitchFamily="2" charset="2"/>
              <a:buChar char="n"/>
              <a:defRPr sz="1600"/>
            </a:lvl2pPr>
            <a:lvl3pPr marL="810000" indent="0">
              <a:lnSpc>
                <a:spcPct val="130000"/>
              </a:lnSpc>
              <a:buNone/>
              <a:defRPr/>
            </a:lvl3pPr>
            <a:lvl4pPr marL="1170000" indent="0">
              <a:lnSpc>
                <a:spcPct val="130000"/>
              </a:lnSpc>
              <a:buNone/>
              <a:defRPr/>
            </a:lvl4pPr>
            <a:lvl5pPr marL="1530000" indent="0">
              <a:lnSpc>
                <a:spcPct val="130000"/>
              </a:lnSpc>
              <a:buNone/>
              <a:defRPr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第三级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第四级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11" name="内容占位符 9"/>
          <p:cNvSpPr>
            <a:spLocks noGrp="1"/>
          </p:cNvSpPr>
          <p:nvPr>
            <p:ph sz="quarter" idx="14"/>
          </p:nvPr>
        </p:nvSpPr>
        <p:spPr>
          <a:xfrm>
            <a:off x="6167438" y="1809750"/>
            <a:ext cx="5473702" cy="399573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30000"/>
              </a:lnSpc>
              <a:buNone/>
              <a:defRPr sz="1600"/>
            </a:lvl1pPr>
            <a:lvl2pPr marL="720000" indent="-270000">
              <a:lnSpc>
                <a:spcPct val="130000"/>
              </a:lnSpc>
              <a:buClr>
                <a:srgbClr val="008CCF"/>
              </a:buClr>
              <a:buSzPct val="100000"/>
              <a:buFont typeface="Wingdings" panose="05000000000000000000" pitchFamily="2" charset="2"/>
              <a:buChar char="n"/>
              <a:defRPr sz="1600"/>
            </a:lvl2pPr>
            <a:lvl3pPr marL="810000" indent="0">
              <a:lnSpc>
                <a:spcPct val="130000"/>
              </a:lnSpc>
              <a:buNone/>
              <a:defRPr/>
            </a:lvl3pPr>
            <a:lvl4pPr marL="1170000" indent="0">
              <a:lnSpc>
                <a:spcPct val="130000"/>
              </a:lnSpc>
              <a:buNone/>
              <a:defRPr/>
            </a:lvl4pPr>
            <a:lvl5pPr marL="1530000" indent="0">
              <a:lnSpc>
                <a:spcPct val="130000"/>
              </a:lnSpc>
              <a:buNone/>
              <a:defRPr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第三级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第四级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13" name="Foliennummernplatzhalter"/>
          <p:cNvSpPr>
            <a:spLocks noGrp="1"/>
          </p:cNvSpPr>
          <p:nvPr>
            <p:ph type="sldNum" sz="quarter" idx="4"/>
          </p:nvPr>
        </p:nvSpPr>
        <p:spPr bwMode="gray">
          <a:xfrm>
            <a:off x="549273" y="6092825"/>
            <a:ext cx="252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227C86F-CC2D-492F-A88C-C748186E73FB}" type="slidenum">
              <a:rPr lang="de-DE" noProof="0" smtClean="0"/>
              <a:pPr/>
              <a:t>‹#›</a:t>
            </a:fld>
            <a:endParaRPr lang="de-DE" noProof="0" dirty="0"/>
          </a:p>
        </p:txBody>
      </p:sp>
      <p:sp>
        <p:nvSpPr>
          <p:cNvPr id="6" name="矩形 5"/>
          <p:cNvSpPr/>
          <p:nvPr userDrawn="1"/>
        </p:nvSpPr>
        <p:spPr>
          <a:xfrm flipV="1">
            <a:off x="551207" y="1555200"/>
            <a:ext cx="5135218" cy="45719"/>
          </a:xfrm>
          <a:prstGeom prst="rect">
            <a:avLst/>
          </a:prstGeom>
          <a:gradFill>
            <a:gsLst>
              <a:gs pos="0">
                <a:srgbClr val="008CCF"/>
              </a:gs>
              <a:gs pos="100000">
                <a:srgbClr val="85C52F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781958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pos="3794" userDrawn="1">
          <p15:clr>
            <a:srgbClr val="FBAE40"/>
          </p15:clr>
        </p15:guide>
        <p15:guide id="2" pos="388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Vermaßung"/>
          <p:cNvGrpSpPr/>
          <p:nvPr/>
        </p:nvGrpSpPr>
        <p:grpSpPr bwMode="gray">
          <a:xfrm>
            <a:off x="-345996" y="-294916"/>
            <a:ext cx="12338928" cy="6748104"/>
            <a:chOff x="-345996" y="-294916"/>
            <a:chExt cx="12338928" cy="6748104"/>
          </a:xfrm>
        </p:grpSpPr>
        <p:cxnSp>
          <p:nvCxnSpPr>
            <p:cNvPr id="26" name="Gerade Verbindung 25"/>
            <p:cNvCxnSpPr/>
            <p:nvPr/>
          </p:nvCxnSpPr>
          <p:spPr bwMode="gray">
            <a:xfrm flipV="1">
              <a:off x="549275" y="-294916"/>
              <a:ext cx="0" cy="288000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7" name="Gerade Verbindung 26"/>
            <p:cNvCxnSpPr/>
            <p:nvPr/>
          </p:nvCxnSpPr>
          <p:spPr bwMode="gray">
            <a:xfrm flipV="1">
              <a:off x="11639822" y="-294916"/>
              <a:ext cx="0" cy="288000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24" name="Textfeld 39"/>
            <p:cNvSpPr txBox="1"/>
            <p:nvPr/>
          </p:nvSpPr>
          <p:spPr bwMode="gray">
            <a:xfrm>
              <a:off x="11632932" y="-142267"/>
              <a:ext cx="360000" cy="144000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lIns="36000" tIns="0" rIns="36000" bIns="0" rtlCol="0" anchor="b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de-DE" sz="800" b="0" i="0" kern="0" baseline="0" dirty="0">
                  <a:solidFill>
                    <a:schemeClr val="tx2"/>
                  </a:solidFill>
                  <a:latin typeface="微软雅黑" panose="020B0503020204020204" pitchFamily="34" charset="-122"/>
                </a:rPr>
                <a:t>15,40</a:t>
              </a:r>
            </a:p>
          </p:txBody>
        </p:sp>
        <p:sp>
          <p:nvSpPr>
            <p:cNvPr id="25" name="Textfeld 39"/>
            <p:cNvSpPr txBox="1"/>
            <p:nvPr/>
          </p:nvSpPr>
          <p:spPr bwMode="gray">
            <a:xfrm>
              <a:off x="523081" y="-142267"/>
              <a:ext cx="360000" cy="144000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lIns="36000" tIns="0" rIns="36000" bIns="0" rtlCol="0" anchor="b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de-DE" sz="800" b="0" i="0" kern="0" baseline="0" dirty="0">
                  <a:solidFill>
                    <a:schemeClr val="tx2"/>
                  </a:solidFill>
                  <a:latin typeface="微软雅黑" panose="020B0503020204020204" pitchFamily="34" charset="-122"/>
                </a:rPr>
                <a:t>15,40</a:t>
              </a:r>
            </a:p>
          </p:txBody>
        </p:sp>
        <p:sp>
          <p:nvSpPr>
            <p:cNvPr id="11" name="Textfeld 39"/>
            <p:cNvSpPr txBox="1"/>
            <p:nvPr/>
          </p:nvSpPr>
          <p:spPr bwMode="gray">
            <a:xfrm>
              <a:off x="-343330" y="318823"/>
              <a:ext cx="324000" cy="144000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lIns="36000" tIns="0" rIns="36000" bIns="0" rtlCol="0" anchor="b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de-DE" sz="800" b="0" i="0" kern="0" baseline="0" dirty="0">
                  <a:solidFill>
                    <a:schemeClr val="tx2"/>
                  </a:solidFill>
                  <a:latin typeface="微软雅黑" panose="020B0503020204020204" pitchFamily="34" charset="-122"/>
                </a:rPr>
                <a:t>8,20</a:t>
              </a:r>
            </a:p>
          </p:txBody>
        </p:sp>
        <p:cxnSp>
          <p:nvCxnSpPr>
            <p:cNvPr id="12" name="Gerade Verbindung 11"/>
            <p:cNvCxnSpPr/>
            <p:nvPr/>
          </p:nvCxnSpPr>
          <p:spPr bwMode="gray">
            <a:xfrm rot="5400000" flipV="1">
              <a:off x="-180000" y="332250"/>
              <a:ext cx="0" cy="288000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3" name="Textfeld 39"/>
            <p:cNvSpPr txBox="1"/>
            <p:nvPr/>
          </p:nvSpPr>
          <p:spPr bwMode="gray">
            <a:xfrm>
              <a:off x="-345996" y="751447"/>
              <a:ext cx="324000" cy="144000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lIns="36000" tIns="0" rIns="36000" bIns="0" rtlCol="0" anchor="b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de-DE" sz="800" b="0" i="0" kern="0" baseline="0" dirty="0">
                  <a:solidFill>
                    <a:schemeClr val="tx2"/>
                  </a:solidFill>
                  <a:latin typeface="微软雅黑" panose="020B0503020204020204" pitchFamily="34" charset="-122"/>
                </a:rPr>
                <a:t>7,00</a:t>
              </a:r>
            </a:p>
          </p:txBody>
        </p:sp>
        <p:cxnSp>
          <p:nvCxnSpPr>
            <p:cNvPr id="14" name="Gerade Verbindung 13"/>
            <p:cNvCxnSpPr/>
            <p:nvPr/>
          </p:nvCxnSpPr>
          <p:spPr bwMode="gray">
            <a:xfrm rot="5400000" flipV="1">
              <a:off x="-180000" y="764050"/>
              <a:ext cx="0" cy="288000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5" name="Textfeld 39"/>
            <p:cNvSpPr txBox="1"/>
            <p:nvPr/>
          </p:nvSpPr>
          <p:spPr bwMode="gray">
            <a:xfrm>
              <a:off x="-345996" y="1363447"/>
              <a:ext cx="324000" cy="144000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lIns="36000" tIns="0" rIns="36000" bIns="0" rtlCol="0" anchor="b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de-DE" sz="800" b="0" i="0" kern="0" baseline="0" dirty="0">
                  <a:solidFill>
                    <a:schemeClr val="tx2"/>
                  </a:solidFill>
                  <a:latin typeface="微软雅黑" panose="020B0503020204020204" pitchFamily="34" charset="-122"/>
                </a:rPr>
                <a:t>5,20</a:t>
              </a:r>
            </a:p>
          </p:txBody>
        </p:sp>
        <p:cxnSp>
          <p:nvCxnSpPr>
            <p:cNvPr id="16" name="Gerade Verbindung 15"/>
            <p:cNvCxnSpPr/>
            <p:nvPr/>
          </p:nvCxnSpPr>
          <p:spPr bwMode="gray">
            <a:xfrm rot="5400000" flipV="1">
              <a:off x="-180000" y="1413794"/>
              <a:ext cx="0" cy="288000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7" name="Textfeld 39"/>
            <p:cNvSpPr txBox="1"/>
            <p:nvPr/>
          </p:nvSpPr>
          <p:spPr bwMode="gray">
            <a:xfrm>
              <a:off x="-345996" y="5662058"/>
              <a:ext cx="324000" cy="144000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lIns="36000" tIns="0" rIns="36000" bIns="0" rtlCol="0" anchor="b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de-DE" sz="800" b="0" i="0" kern="0" baseline="0" dirty="0">
                  <a:solidFill>
                    <a:schemeClr val="tx2"/>
                  </a:solidFill>
                  <a:latin typeface="微软雅黑" panose="020B0503020204020204" pitchFamily="34" charset="-122"/>
                </a:rPr>
                <a:t>6,60</a:t>
              </a:r>
            </a:p>
          </p:txBody>
        </p:sp>
        <p:cxnSp>
          <p:nvCxnSpPr>
            <p:cNvPr id="18" name="Gerade Verbindung 17"/>
            <p:cNvCxnSpPr/>
            <p:nvPr/>
          </p:nvCxnSpPr>
          <p:spPr bwMode="gray">
            <a:xfrm rot="5400000" flipV="1">
              <a:off x="-165996" y="5659273"/>
              <a:ext cx="0" cy="288000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9" name="Textfeld 39"/>
            <p:cNvSpPr txBox="1"/>
            <p:nvPr/>
          </p:nvSpPr>
          <p:spPr bwMode="gray">
            <a:xfrm>
              <a:off x="-345996" y="5934653"/>
              <a:ext cx="324000" cy="144000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lIns="36000" tIns="0" rIns="36000" bIns="0" rtlCol="0" anchor="b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de-DE" sz="800" b="0" i="0" kern="0" baseline="0" dirty="0">
                  <a:solidFill>
                    <a:schemeClr val="tx2"/>
                  </a:solidFill>
                  <a:latin typeface="微软雅黑" panose="020B0503020204020204" pitchFamily="34" charset="-122"/>
                </a:rPr>
                <a:t>7,40</a:t>
              </a:r>
            </a:p>
          </p:txBody>
        </p:sp>
        <p:cxnSp>
          <p:nvCxnSpPr>
            <p:cNvPr id="20" name="Gerade Verbindung 19"/>
            <p:cNvCxnSpPr/>
            <p:nvPr/>
          </p:nvCxnSpPr>
          <p:spPr bwMode="gray">
            <a:xfrm rot="5400000" flipV="1">
              <a:off x="-180000" y="5948825"/>
              <a:ext cx="0" cy="288000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21" name="Textfeld 39"/>
            <p:cNvSpPr txBox="1"/>
            <p:nvPr/>
          </p:nvSpPr>
          <p:spPr bwMode="gray">
            <a:xfrm>
              <a:off x="-345996" y="6294448"/>
              <a:ext cx="324000" cy="144000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lIns="36000" tIns="0" rIns="36000" bIns="0" rtlCol="0" anchor="b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de-DE" sz="800" b="0" i="0" kern="0" baseline="0" dirty="0">
                  <a:solidFill>
                    <a:schemeClr val="tx2"/>
                  </a:solidFill>
                  <a:latin typeface="微软雅黑" panose="020B0503020204020204" pitchFamily="34" charset="-122"/>
                </a:rPr>
                <a:t>8,40</a:t>
              </a:r>
            </a:p>
          </p:txBody>
        </p:sp>
        <p:cxnSp>
          <p:nvCxnSpPr>
            <p:cNvPr id="22" name="Gerade Verbindung 21"/>
            <p:cNvCxnSpPr/>
            <p:nvPr/>
          </p:nvCxnSpPr>
          <p:spPr bwMode="gray">
            <a:xfrm rot="5400000" flipV="1">
              <a:off x="-180000" y="6309188"/>
              <a:ext cx="0" cy="288000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28" name="Textfeld 39"/>
            <p:cNvSpPr txBox="1"/>
            <p:nvPr userDrawn="1"/>
          </p:nvSpPr>
          <p:spPr bwMode="gray">
            <a:xfrm>
              <a:off x="-345996" y="1613816"/>
              <a:ext cx="324000" cy="144000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lIns="36000" tIns="0" rIns="36000" bIns="0" rtlCol="0" anchor="b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de-DE" sz="800" b="0" i="0" kern="0" baseline="0" dirty="0" smtClean="0">
                  <a:solidFill>
                    <a:schemeClr val="tx2"/>
                  </a:solidFill>
                  <a:latin typeface="微软雅黑" panose="020B0503020204020204" pitchFamily="34" charset="-122"/>
                </a:rPr>
                <a:t>4.50</a:t>
              </a:r>
              <a:endParaRPr lang="de-DE" sz="800" b="0" i="0" kern="0" baseline="0" dirty="0">
                <a:solidFill>
                  <a:schemeClr val="tx2"/>
                </a:solidFill>
                <a:latin typeface="微软雅黑" panose="020B0503020204020204" pitchFamily="34" charset="-122"/>
              </a:endParaRPr>
            </a:p>
          </p:txBody>
        </p:sp>
        <p:cxnSp>
          <p:nvCxnSpPr>
            <p:cNvPr id="29" name="Gerade Verbindung 15"/>
            <p:cNvCxnSpPr/>
            <p:nvPr userDrawn="1"/>
          </p:nvCxnSpPr>
          <p:spPr bwMode="gray">
            <a:xfrm rot="5400000" flipV="1">
              <a:off x="-180000" y="1664163"/>
              <a:ext cx="0" cy="288000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pic>
        <p:nvPicPr>
          <p:cNvPr id="48" name="图片 47"/>
          <p:cNvPicPr>
            <a:picLocks noChangeAspect="1"/>
          </p:cNvPicPr>
          <p:nvPr userDrawn="1"/>
        </p:nvPicPr>
        <p:blipFill rotWithShape="1">
          <a:blip r:embed="rId3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47617"/>
          <a:stretch/>
        </p:blipFill>
        <p:spPr>
          <a:xfrm>
            <a:off x="10130973" y="255630"/>
            <a:ext cx="1508849" cy="249592"/>
          </a:xfrm>
          <a:prstGeom prst="rect">
            <a:avLst/>
          </a:prstGeom>
        </p:spPr>
      </p:pic>
      <p:sp>
        <p:nvSpPr>
          <p:cNvPr id="49" name="TextBox 6"/>
          <p:cNvSpPr txBox="1"/>
          <p:nvPr userDrawn="1"/>
        </p:nvSpPr>
        <p:spPr>
          <a:xfrm>
            <a:off x="484981" y="337803"/>
            <a:ext cx="2602261" cy="192332"/>
          </a:xfrm>
          <a:prstGeom prst="rect">
            <a:avLst/>
          </a:prstGeom>
          <a:noFill/>
        </p:spPr>
        <p:txBody>
          <a:bodyPr wrap="none" lIns="68553" tIns="34276" rIns="68553" bIns="34276">
            <a:spAutoFit/>
          </a:bodyPr>
          <a:lstStyle/>
          <a:p>
            <a:pPr algn="l">
              <a:defRPr/>
            </a:pPr>
            <a:r>
              <a:rPr lang="zh-CN" altLang="en-US" sz="800" dirty="0" smtClean="0">
                <a:solidFill>
                  <a:prstClr val="white">
                    <a:lumMod val="7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Helvetica Light" charset="0"/>
              </a:rPr>
              <a:t>工业自动化   </a:t>
            </a:r>
            <a:r>
              <a:rPr lang="en-US" altLang="zh-CN" sz="800" dirty="0" smtClean="0">
                <a:solidFill>
                  <a:prstClr val="white">
                    <a:lumMod val="7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Helvetica Light" charset="0"/>
              </a:rPr>
              <a:t>|   </a:t>
            </a:r>
            <a:r>
              <a:rPr lang="zh-CN" altLang="en-US" sz="800" dirty="0" smtClean="0">
                <a:solidFill>
                  <a:prstClr val="white">
                    <a:lumMod val="7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Helvetica Light" charset="0"/>
              </a:rPr>
              <a:t>工业机器人  </a:t>
            </a:r>
            <a:r>
              <a:rPr lang="en-US" altLang="zh-CN" sz="800" dirty="0" smtClean="0">
                <a:solidFill>
                  <a:prstClr val="white">
                    <a:lumMod val="7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Helvetica Light" charset="0"/>
              </a:rPr>
              <a:t>|  </a:t>
            </a:r>
            <a:r>
              <a:rPr lang="zh-CN" altLang="en-US" sz="800" dirty="0" smtClean="0">
                <a:solidFill>
                  <a:prstClr val="white">
                    <a:lumMod val="7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Helvetica Light" charset="0"/>
              </a:rPr>
              <a:t>新能源汽车  </a:t>
            </a:r>
            <a:r>
              <a:rPr lang="en-US" altLang="zh-CN" sz="800" dirty="0">
                <a:solidFill>
                  <a:prstClr val="white">
                    <a:lumMod val="7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Helvetica Light" charset="0"/>
              </a:rPr>
              <a:t>| </a:t>
            </a:r>
            <a:r>
              <a:rPr lang="en-US" altLang="zh-CN" sz="800" dirty="0" smtClean="0">
                <a:solidFill>
                  <a:prstClr val="white">
                    <a:lumMod val="7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Helvetica Light" charset="0"/>
              </a:rPr>
              <a:t>  </a:t>
            </a:r>
            <a:r>
              <a:rPr lang="zh-CN" altLang="en-US" sz="800" dirty="0" smtClean="0">
                <a:solidFill>
                  <a:prstClr val="white">
                    <a:lumMod val="7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Helvetica Light" charset="0"/>
              </a:rPr>
              <a:t>轨道交通</a:t>
            </a:r>
            <a:endParaRPr lang="zh-CN" altLang="en-US" sz="800" dirty="0">
              <a:solidFill>
                <a:prstClr val="white">
                  <a:lumMod val="7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  <a:sym typeface="Helvetica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591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655" r:id="rId2"/>
    <p:sldLayoutId id="2147483653" r:id="rId3"/>
    <p:sldLayoutId id="2147483654" r:id="rId4"/>
    <p:sldLayoutId id="2147483714" r:id="rId5"/>
    <p:sldLayoutId id="2147483679" r:id="rId6"/>
    <p:sldLayoutId id="2147483705" r:id="rId7"/>
    <p:sldLayoutId id="2147483663" r:id="rId8"/>
    <p:sldLayoutId id="2147483662" r:id="rId9"/>
    <p:sldLayoutId id="2147483674" r:id="rId10"/>
    <p:sldLayoutId id="2147483708" r:id="rId11"/>
    <p:sldLayoutId id="2147483692" r:id="rId12"/>
    <p:sldLayoutId id="2147483675" r:id="rId13"/>
    <p:sldLayoutId id="2147483673" r:id="rId14"/>
    <p:sldLayoutId id="2147483677" r:id="rId15"/>
    <p:sldLayoutId id="2147483696" r:id="rId16"/>
    <p:sldLayoutId id="2147483695" r:id="rId17"/>
    <p:sldLayoutId id="2147483684" r:id="rId18"/>
    <p:sldLayoutId id="2147483685" r:id="rId19"/>
    <p:sldLayoutId id="2147483697" r:id="rId20"/>
    <p:sldLayoutId id="2147483689" r:id="rId21"/>
    <p:sldLayoutId id="2147483694" r:id="rId22"/>
    <p:sldLayoutId id="2147483690" r:id="rId23"/>
    <p:sldLayoutId id="2147483683" r:id="rId24"/>
    <p:sldLayoutId id="2147483712" r:id="rId25"/>
    <p:sldLayoutId id="2147483713" r:id="rId26"/>
    <p:sldLayoutId id="2147483716" r:id="rId27"/>
    <p:sldLayoutId id="2147483718" r:id="rId2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i="0" kern="1200">
          <a:solidFill>
            <a:schemeClr val="tx1"/>
          </a:solidFill>
          <a:latin typeface="Microsoft YaHei" charset="-122"/>
          <a:ea typeface="Microsoft YaHei" charset="-122"/>
          <a:cs typeface="Microsoft YaHei" charset="-122"/>
        </a:defRPr>
      </a:lvl1pPr>
    </p:titleStyle>
    <p:bodyStyle>
      <a:lvl1pPr marL="270000" indent="-270000" algn="l" defTabSz="914400" rtl="0" eaLnBrk="1" latinLnBrk="0" hangingPunct="1">
        <a:spcBef>
          <a:spcPts val="1000"/>
        </a:spcBef>
        <a:spcAft>
          <a:spcPts val="0"/>
        </a:spcAft>
        <a:buClr>
          <a:schemeClr val="accent2"/>
        </a:buClr>
        <a:buFont typeface="Wingdings" panose="05000000000000000000" pitchFamily="2" charset="2"/>
        <a:buChar char="§"/>
        <a:defRPr sz="1800" b="0" i="0" kern="1200">
          <a:solidFill>
            <a:schemeClr val="tx1"/>
          </a:solidFill>
          <a:latin typeface="微软雅黑" panose="020B0503020204020204" pitchFamily="34" charset="-122"/>
          <a:ea typeface="+mn-ea"/>
          <a:cs typeface="+mn-cs"/>
        </a:defRPr>
      </a:lvl1pPr>
      <a:lvl2pPr marL="720000" indent="-270000" algn="l" defTabSz="914400" rtl="0" eaLnBrk="1" latinLnBrk="0" hangingPunct="1">
        <a:spcBef>
          <a:spcPts val="1000"/>
        </a:spcBef>
        <a:spcAft>
          <a:spcPts val="0"/>
        </a:spcAft>
        <a:buClr>
          <a:schemeClr val="accent2"/>
        </a:buClr>
        <a:buFont typeface="Wingdings" panose="05000000000000000000" pitchFamily="2" charset="2"/>
        <a:buChar char="§"/>
        <a:defRPr sz="1800" b="0" i="0" kern="1200">
          <a:solidFill>
            <a:schemeClr val="tx1"/>
          </a:solidFill>
          <a:latin typeface="微软雅黑" panose="020B0503020204020204" pitchFamily="34" charset="-122"/>
          <a:ea typeface="+mn-ea"/>
          <a:cs typeface="+mn-cs"/>
        </a:defRPr>
      </a:lvl2pPr>
      <a:lvl3pPr marL="1080000" indent="-270000" algn="l" defTabSz="914400" rtl="0" eaLnBrk="1" latinLnBrk="0" hangingPunct="1">
        <a:spcBef>
          <a:spcPts val="1000"/>
        </a:spcBef>
        <a:spcAft>
          <a:spcPts val="0"/>
        </a:spcAft>
        <a:buClr>
          <a:schemeClr val="accent2"/>
        </a:buClr>
        <a:buFont typeface="Wingdings" panose="05000000000000000000" pitchFamily="2" charset="2"/>
        <a:buChar char="§"/>
        <a:defRPr sz="1800" b="0" i="0" kern="1200">
          <a:solidFill>
            <a:schemeClr val="tx1"/>
          </a:solidFill>
          <a:latin typeface="微软雅黑" panose="020B0503020204020204" pitchFamily="34" charset="-122"/>
          <a:ea typeface="+mn-ea"/>
          <a:cs typeface="+mn-cs"/>
        </a:defRPr>
      </a:lvl3pPr>
      <a:lvl4pPr marL="1440000" indent="-270000" algn="l" defTabSz="914400" rtl="0" eaLnBrk="1" latinLnBrk="0" hangingPunct="1">
        <a:spcBef>
          <a:spcPts val="1000"/>
        </a:spcBef>
        <a:spcAft>
          <a:spcPts val="0"/>
        </a:spcAft>
        <a:buClr>
          <a:schemeClr val="accent2"/>
        </a:buClr>
        <a:buFont typeface="Wingdings" panose="05000000000000000000" pitchFamily="2" charset="2"/>
        <a:buChar char="§"/>
        <a:defRPr sz="1800" b="0" i="0" kern="1200">
          <a:solidFill>
            <a:schemeClr val="tx1"/>
          </a:solidFill>
          <a:latin typeface="微软雅黑" panose="020B0503020204020204" pitchFamily="34" charset="-122"/>
          <a:ea typeface="+mn-ea"/>
          <a:cs typeface="+mn-cs"/>
        </a:defRPr>
      </a:lvl4pPr>
      <a:lvl5pPr marL="1800000" indent="-270000" algn="l" defTabSz="914400" rtl="0" eaLnBrk="1" latinLnBrk="0" hangingPunct="1">
        <a:spcBef>
          <a:spcPts val="1000"/>
        </a:spcBef>
        <a:spcAft>
          <a:spcPts val="0"/>
        </a:spcAft>
        <a:buClr>
          <a:schemeClr val="accent2"/>
        </a:buClr>
        <a:buFont typeface="Wingdings" panose="05000000000000000000" pitchFamily="2" charset="2"/>
        <a:buChar char="§"/>
        <a:defRPr sz="1800" b="0" i="0" kern="1200">
          <a:solidFill>
            <a:schemeClr val="tx1"/>
          </a:solidFill>
          <a:latin typeface="微软雅黑" panose="020B0503020204020204" pitchFamily="34" charset="-122"/>
          <a:ea typeface="+mn-ea"/>
          <a:cs typeface="+mn-cs"/>
        </a:defRPr>
      </a:lvl5pPr>
      <a:lvl6pPr marL="2160000" indent="-270000" algn="l" defTabSz="914400" rtl="0" eaLnBrk="1" latinLnBrk="0" hangingPunct="1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Font typeface="Wingdings" panose="05000000000000000000" pitchFamily="2" charset="2"/>
        <a:buChar char="§"/>
        <a:defRPr sz="1800" b="0" i="0" kern="1200">
          <a:solidFill>
            <a:schemeClr val="tx1"/>
          </a:solidFill>
          <a:latin typeface="微软雅黑" panose="020B0503020204020204" pitchFamily="34" charset="-122"/>
          <a:ea typeface="+mn-ea"/>
          <a:cs typeface="+mn-cs"/>
        </a:defRPr>
      </a:lvl6pPr>
      <a:lvl7pPr marL="2520000" indent="-270000" algn="l" defTabSz="914400" rtl="0" eaLnBrk="1" latinLnBrk="0" hangingPunct="1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Font typeface="Wingdings" panose="05000000000000000000" pitchFamily="2" charset="2"/>
        <a:buChar char="§"/>
        <a:defRPr sz="1800" b="0" i="0" kern="1200">
          <a:solidFill>
            <a:schemeClr val="tx1"/>
          </a:solidFill>
          <a:latin typeface="微软雅黑" panose="020B0503020204020204" pitchFamily="34" charset="-122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47" userDrawn="1">
          <p15:clr>
            <a:srgbClr val="F26B43"/>
          </p15:clr>
        </p15:guide>
        <p15:guide id="2" pos="7332" userDrawn="1">
          <p15:clr>
            <a:srgbClr val="F26B43"/>
          </p15:clr>
        </p15:guide>
        <p15:guide id="3" orient="horz" pos="301" userDrawn="1">
          <p15:clr>
            <a:srgbClr val="F26B43"/>
          </p15:clr>
        </p15:guide>
        <p15:guide id="4" orient="horz" pos="573" userDrawn="1">
          <p15:clr>
            <a:srgbClr val="F26B43"/>
          </p15:clr>
        </p15:guide>
        <p15:guide id="5" orient="horz" pos="981" userDrawn="1">
          <p15:clr>
            <a:srgbClr val="F26B43"/>
          </p15:clr>
        </p15:guide>
        <p15:guide id="6" orient="horz" pos="3657" userDrawn="1">
          <p15:clr>
            <a:srgbClr val="F26B43"/>
          </p15:clr>
        </p15:guide>
        <p15:guide id="7" orient="horz" pos="3839" userDrawn="1">
          <p15:clr>
            <a:srgbClr val="F26B43"/>
          </p15:clr>
        </p15:guide>
        <p15:guide id="8" orient="horz" pos="4066" userDrawn="1">
          <p15:clr>
            <a:srgbClr val="F26B43"/>
          </p15:clr>
        </p15:guide>
        <p15:guide id="9" orient="horz" pos="2160" userDrawn="1">
          <p15:clr>
            <a:srgbClr val="F26B43"/>
          </p15:clr>
        </p15:guide>
        <p15:guide id="10" orient="horz" pos="11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31"/>
          <p:cNvSpPr txBox="1"/>
          <p:nvPr/>
        </p:nvSpPr>
        <p:spPr>
          <a:xfrm>
            <a:off x="484188" y="6100425"/>
            <a:ext cx="2565777" cy="4016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All rights reserved </a:t>
            </a:r>
            <a:r>
              <a:rPr lang="zh-CN" altLang="en-US" sz="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汇川技术，内部资料</a:t>
            </a:r>
            <a:endParaRPr lang="en-US" altLang="zh-CN" sz="9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20000"/>
              </a:lnSpc>
            </a:pPr>
            <a:r>
              <a:rPr lang="en-US" altLang="zh-CN" sz="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Company Confidential </a:t>
            </a:r>
            <a:r>
              <a:rPr lang="zh-CN" altLang="en-US" sz="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注意保密，严禁外传</a:t>
            </a:r>
            <a:endParaRPr lang="zh-CN" altLang="en-US" sz="9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9263" y="5726013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密级</a:t>
            </a:r>
            <a:r>
              <a:rPr lang="en-US" altLang="zh-CN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[</a:t>
            </a:r>
            <a:r>
              <a:rPr lang="zh-CN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公开</a:t>
            </a:r>
            <a:r>
              <a:rPr lang="en-US" altLang="zh-CN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]</a:t>
            </a:r>
            <a:endParaRPr lang="zh-CN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7" name="任意多边形 16"/>
          <p:cNvSpPr/>
          <p:nvPr/>
        </p:nvSpPr>
        <p:spPr>
          <a:xfrm>
            <a:off x="3946967" y="4040532"/>
            <a:ext cx="552910" cy="568135"/>
          </a:xfrm>
          <a:custGeom>
            <a:avLst/>
            <a:gdLst>
              <a:gd name="connsiteX0" fmla="*/ 0 w 542503"/>
              <a:gd name="connsiteY0" fmla="*/ 0 h 557441"/>
              <a:gd name="connsiteX1" fmla="*/ 542503 w 542503"/>
              <a:gd name="connsiteY1" fmla="*/ 0 h 557441"/>
              <a:gd name="connsiteX2" fmla="*/ 542503 w 542503"/>
              <a:gd name="connsiteY2" fmla="*/ 6762 h 557441"/>
              <a:gd name="connsiteX3" fmla="*/ 288488 w 542503"/>
              <a:gd name="connsiteY3" fmla="*/ 557441 h 557441"/>
              <a:gd name="connsiteX4" fmla="*/ 0 w 542503"/>
              <a:gd name="connsiteY4" fmla="*/ 557441 h 557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2503" h="557441">
                <a:moveTo>
                  <a:pt x="0" y="0"/>
                </a:moveTo>
                <a:lnTo>
                  <a:pt x="542503" y="0"/>
                </a:lnTo>
                <a:lnTo>
                  <a:pt x="542503" y="6762"/>
                </a:lnTo>
                <a:lnTo>
                  <a:pt x="288488" y="557441"/>
                </a:lnTo>
                <a:lnTo>
                  <a:pt x="0" y="557441"/>
                </a:lnTo>
                <a:close/>
              </a:path>
            </a:pathLst>
          </a:custGeom>
          <a:solidFill>
            <a:srgbClr val="85C02F"/>
          </a:solidFill>
          <a:ln>
            <a:noFill/>
          </a:ln>
        </p:spPr>
        <p:txBody>
          <a:bodyPr rot="0" spcFirstLastPara="0" vertOverflow="overflow" horzOverflow="overflow" vert="horz" wrap="square" lIns="90000" tIns="90000" rIns="9000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1800" dirty="0" err="1" smtClean="0"/>
          </a:p>
        </p:txBody>
      </p:sp>
      <p:sp>
        <p:nvSpPr>
          <p:cNvPr id="10" name="矩形 9"/>
          <p:cNvSpPr/>
          <p:nvPr/>
        </p:nvSpPr>
        <p:spPr>
          <a:xfrm>
            <a:off x="0" y="4040532"/>
            <a:ext cx="3946967" cy="568135"/>
          </a:xfrm>
          <a:prstGeom prst="rect">
            <a:avLst/>
          </a:prstGeom>
          <a:solidFill>
            <a:srgbClr val="85C02F"/>
          </a:solidFill>
          <a:ln>
            <a:noFill/>
          </a:ln>
        </p:spPr>
        <p:txBody>
          <a:bodyPr rot="0" spcFirstLastPara="0" vertOverflow="overflow" horzOverflow="overflow" vert="horz" wrap="square" lIns="90000" tIns="90000" rIns="9000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18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5"/>
          <p:cNvSpPr txBox="1"/>
          <p:nvPr/>
        </p:nvSpPr>
        <p:spPr>
          <a:xfrm>
            <a:off x="484188" y="4029838"/>
            <a:ext cx="45942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spc="13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20200911</a:t>
            </a:r>
            <a:endParaRPr lang="zh-CN" altLang="en-US" sz="3200" spc="13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0" name="任意多边形 19"/>
          <p:cNvSpPr/>
          <p:nvPr/>
        </p:nvSpPr>
        <p:spPr>
          <a:xfrm>
            <a:off x="7047532" y="3427306"/>
            <a:ext cx="552910" cy="568135"/>
          </a:xfrm>
          <a:custGeom>
            <a:avLst/>
            <a:gdLst>
              <a:gd name="connsiteX0" fmla="*/ 0 w 542503"/>
              <a:gd name="connsiteY0" fmla="*/ 0 h 557441"/>
              <a:gd name="connsiteX1" fmla="*/ 542503 w 542503"/>
              <a:gd name="connsiteY1" fmla="*/ 0 h 557441"/>
              <a:gd name="connsiteX2" fmla="*/ 542503 w 542503"/>
              <a:gd name="connsiteY2" fmla="*/ 6762 h 557441"/>
              <a:gd name="connsiteX3" fmla="*/ 288488 w 542503"/>
              <a:gd name="connsiteY3" fmla="*/ 557441 h 557441"/>
              <a:gd name="connsiteX4" fmla="*/ 0 w 542503"/>
              <a:gd name="connsiteY4" fmla="*/ 557441 h 557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2503" h="557441">
                <a:moveTo>
                  <a:pt x="0" y="0"/>
                </a:moveTo>
                <a:lnTo>
                  <a:pt x="542503" y="0"/>
                </a:lnTo>
                <a:lnTo>
                  <a:pt x="542503" y="6762"/>
                </a:lnTo>
                <a:lnTo>
                  <a:pt x="288488" y="557441"/>
                </a:lnTo>
                <a:lnTo>
                  <a:pt x="0" y="557441"/>
                </a:lnTo>
                <a:close/>
              </a:path>
            </a:pathLst>
          </a:custGeom>
          <a:solidFill>
            <a:srgbClr val="008CCF"/>
          </a:solidFill>
          <a:ln>
            <a:noFill/>
          </a:ln>
        </p:spPr>
        <p:txBody>
          <a:bodyPr rot="0" spcFirstLastPara="0" vertOverflow="overflow" horzOverflow="overflow" vert="horz" wrap="square" lIns="90000" tIns="90000" rIns="9000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1800" dirty="0" err="1" smtClean="0"/>
          </a:p>
        </p:txBody>
      </p:sp>
      <p:sp>
        <p:nvSpPr>
          <p:cNvPr id="21" name="矩形 20"/>
          <p:cNvSpPr/>
          <p:nvPr/>
        </p:nvSpPr>
        <p:spPr>
          <a:xfrm>
            <a:off x="-1" y="3427306"/>
            <a:ext cx="7048983" cy="568135"/>
          </a:xfrm>
          <a:prstGeom prst="rect">
            <a:avLst/>
          </a:prstGeom>
          <a:solidFill>
            <a:srgbClr val="008CCF"/>
          </a:solidFill>
          <a:ln>
            <a:noFill/>
          </a:ln>
        </p:spPr>
        <p:txBody>
          <a:bodyPr rot="0" spcFirstLastPara="0" vertOverflow="overflow" horzOverflow="overflow" vert="horz" wrap="square" lIns="90000" tIns="90000" rIns="9000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18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457606" y="3450410"/>
            <a:ext cx="69871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COB-B</a:t>
            </a:r>
            <a:r>
              <a:rPr lang="zh-CN" altLang="en-US" sz="3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产品</a:t>
            </a:r>
            <a:r>
              <a:rPr lang="zh-CN" altLang="en-US" sz="32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介绍</a:t>
            </a:r>
            <a:endParaRPr lang="zh-CN" altLang="en-US" sz="32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83098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6263677" y="1625503"/>
            <a:ext cx="4290455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/>
              <a:t>保留原先的所有功能</a:t>
            </a:r>
            <a:endParaRPr lang="en-US" altLang="zh-CN" dirty="0" smtClean="0"/>
          </a:p>
          <a:p>
            <a:endParaRPr lang="en-US" altLang="zh-CN" b="1" dirty="0">
              <a:solidFill>
                <a:schemeClr val="accent2"/>
              </a:solidFill>
            </a:endParaRPr>
          </a:p>
          <a:p>
            <a:r>
              <a:rPr lang="en-US" altLang="zh-CN" b="1" dirty="0" smtClean="0">
                <a:solidFill>
                  <a:schemeClr val="accent2"/>
                </a:solidFill>
              </a:rPr>
              <a:t>16</a:t>
            </a:r>
            <a:r>
              <a:rPr lang="zh-CN" altLang="en-US" b="1" dirty="0" smtClean="0">
                <a:solidFill>
                  <a:schemeClr val="accent2"/>
                </a:solidFill>
              </a:rPr>
              <a:t>个轿内楼层输入</a:t>
            </a:r>
            <a:endParaRPr lang="en-US" altLang="zh-CN" b="1" dirty="0" smtClean="0">
              <a:solidFill>
                <a:schemeClr val="accent2"/>
              </a:solidFill>
            </a:endParaRPr>
          </a:p>
          <a:p>
            <a:endParaRPr lang="en-US" altLang="zh-CN" b="1" dirty="0">
              <a:solidFill>
                <a:schemeClr val="accent2"/>
              </a:solidFill>
            </a:endParaRPr>
          </a:p>
          <a:p>
            <a:r>
              <a:rPr lang="en-US" altLang="zh-CN" b="1" dirty="0" smtClean="0">
                <a:solidFill>
                  <a:schemeClr val="accent2"/>
                </a:solidFill>
              </a:rPr>
              <a:t>8</a:t>
            </a:r>
            <a:r>
              <a:rPr lang="zh-CN" altLang="en-US" b="1" dirty="0" smtClean="0">
                <a:solidFill>
                  <a:schemeClr val="accent2"/>
                </a:solidFill>
              </a:rPr>
              <a:t>个操纵箱按钮输入</a:t>
            </a:r>
            <a:endParaRPr lang="en-US" altLang="zh-CN" b="1" dirty="0" smtClean="0">
              <a:solidFill>
                <a:schemeClr val="accent2"/>
              </a:solidFill>
            </a:endParaRPr>
          </a:p>
          <a:p>
            <a:endParaRPr lang="en-US" altLang="zh-CN" b="1" dirty="0" smtClean="0">
              <a:solidFill>
                <a:schemeClr val="accent2"/>
              </a:solidFill>
            </a:endParaRPr>
          </a:p>
          <a:p>
            <a:r>
              <a:rPr lang="en-US" altLang="zh-CN" b="1" dirty="0" smtClean="0">
                <a:solidFill>
                  <a:schemeClr val="accent2"/>
                </a:solidFill>
              </a:rPr>
              <a:t>1</a:t>
            </a:r>
            <a:r>
              <a:rPr lang="zh-CN" altLang="en-US" b="1" dirty="0" smtClean="0">
                <a:solidFill>
                  <a:schemeClr val="accent2"/>
                </a:solidFill>
              </a:rPr>
              <a:t>个语音对讲接口</a:t>
            </a:r>
            <a:endParaRPr lang="en-US" altLang="zh-CN" b="1" dirty="0" smtClean="0">
              <a:solidFill>
                <a:schemeClr val="accent2"/>
              </a:solidFill>
            </a:endParaRPr>
          </a:p>
          <a:p>
            <a:endParaRPr lang="en-US" altLang="zh-CN" b="1" dirty="0" smtClean="0">
              <a:solidFill>
                <a:schemeClr val="accent2"/>
              </a:solidFill>
            </a:endParaRPr>
          </a:p>
          <a:p>
            <a:r>
              <a:rPr lang="en-US" altLang="zh-CN" b="1" dirty="0" smtClean="0">
                <a:solidFill>
                  <a:schemeClr val="accent2"/>
                </a:solidFill>
              </a:rPr>
              <a:t>2</a:t>
            </a:r>
            <a:r>
              <a:rPr lang="zh-CN" altLang="en-US" b="1" dirty="0" smtClean="0">
                <a:solidFill>
                  <a:schemeClr val="accent2"/>
                </a:solidFill>
              </a:rPr>
              <a:t>个</a:t>
            </a:r>
            <a:r>
              <a:rPr lang="en-US" altLang="zh-CN" b="1" dirty="0" smtClean="0">
                <a:solidFill>
                  <a:schemeClr val="accent2"/>
                </a:solidFill>
              </a:rPr>
              <a:t>MODBUS</a:t>
            </a:r>
            <a:r>
              <a:rPr lang="zh-CN" altLang="en-US" b="1" dirty="0" smtClean="0">
                <a:solidFill>
                  <a:schemeClr val="accent2"/>
                </a:solidFill>
              </a:rPr>
              <a:t>输出接口</a:t>
            </a:r>
            <a:endParaRPr lang="en-US" altLang="zh-CN" b="1" dirty="0" smtClean="0">
              <a:solidFill>
                <a:schemeClr val="accent2"/>
              </a:solidFill>
            </a:endParaRPr>
          </a:p>
          <a:p>
            <a:endParaRPr lang="en-US" altLang="zh-CN" b="1" dirty="0">
              <a:solidFill>
                <a:schemeClr val="accent2"/>
              </a:solidFill>
            </a:endParaRPr>
          </a:p>
          <a:p>
            <a:r>
              <a:rPr lang="zh-CN" altLang="en-US" b="1" dirty="0" smtClean="0">
                <a:solidFill>
                  <a:schemeClr val="accent2"/>
                </a:solidFill>
              </a:rPr>
              <a:t> </a:t>
            </a:r>
            <a:endParaRPr lang="en-US" altLang="zh-CN" b="1" dirty="0">
              <a:solidFill>
                <a:schemeClr val="accent2"/>
              </a:solidFill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549273" y="880197"/>
            <a:ext cx="11053112" cy="651777"/>
          </a:xfrm>
        </p:spPr>
        <p:txBody>
          <a:bodyPr/>
          <a:lstStyle/>
          <a:p>
            <a:r>
              <a:rPr lang="zh-CN" altLang="en-US" dirty="0" smtClean="0"/>
              <a:t>产品功能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8858" y="1706563"/>
            <a:ext cx="2257425" cy="5153025"/>
          </a:xfrm>
          <a:prstGeom prst="rect">
            <a:avLst/>
          </a:prstGeom>
        </p:spPr>
      </p:pic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845913"/>
              </p:ext>
            </p:extLst>
          </p:nvPr>
        </p:nvGraphicFramePr>
        <p:xfrm>
          <a:off x="5082157" y="4848676"/>
          <a:ext cx="6261608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9402">
                  <a:extLst>
                    <a:ext uri="{9D8B030D-6E8A-4147-A177-3AD203B41FA5}">
                      <a16:colId xmlns:a16="http://schemas.microsoft.com/office/drawing/2014/main" val="2407279249"/>
                    </a:ext>
                  </a:extLst>
                </a:gridCol>
                <a:gridCol w="2952206">
                  <a:extLst>
                    <a:ext uri="{9D8B030D-6E8A-4147-A177-3AD203B41FA5}">
                      <a16:colId xmlns:a16="http://schemas.microsoft.com/office/drawing/2014/main" val="15234678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原型号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切换后型号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981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MCTC-COB-A1/A1S</a:t>
                      </a:r>
                      <a:r>
                        <a:rPr lang="zh-CN" altLang="en-US" dirty="0" smtClean="0"/>
                        <a:t>（含语音报站和到站钟）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MCTC-COB-B1/B1S</a:t>
                      </a:r>
                      <a:r>
                        <a:rPr lang="zh-CN" altLang="en-US" dirty="0" smtClean="0"/>
                        <a:t>（含语音报站和到站钟）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91623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MCTC-COB-A2 </a:t>
                      </a:r>
                      <a:r>
                        <a:rPr lang="zh-CN" altLang="en-US" dirty="0" smtClean="0"/>
                        <a:t>（不含语音报站和到站钟）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MCTC-COB-B1</a:t>
                      </a:r>
                      <a:endParaRPr lang="zh-CN" alt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312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7370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227C86F-CC2D-492F-A88C-C748186E73FB}" type="slidenum">
              <a:rPr lang="de-DE" noProof="0" smtClean="0"/>
              <a:pPr/>
              <a:t>3</a:t>
            </a:fld>
            <a:endParaRPr lang="de-DE" noProof="0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尺寸对比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7712495" y="3228171"/>
            <a:ext cx="3802139" cy="735756"/>
          </a:xfrm>
          <a:prstGeom prst="rect">
            <a:avLst/>
          </a:prstGeom>
          <a:noFill/>
          <a:ln>
            <a:noFill/>
          </a:ln>
        </p:spPr>
        <p:txBody>
          <a:bodyPr wrap="square" lIns="180000" tIns="90000" rIns="180000" bIns="90000" rtlCol="0">
            <a:spAutoFit/>
          </a:bodyPr>
          <a:lstStyle/>
          <a:p>
            <a:r>
              <a:rPr lang="en-US" altLang="zh-CN" sz="1800" dirty="0" smtClean="0"/>
              <a:t>COB-B  </a:t>
            </a:r>
            <a:r>
              <a:rPr lang="zh-CN" altLang="en-US" sz="1800" dirty="0" smtClean="0"/>
              <a:t>尺寸和</a:t>
            </a:r>
            <a:r>
              <a:rPr lang="en-US" altLang="zh-CN" sz="1800" dirty="0" smtClean="0"/>
              <a:t>COB-A1</a:t>
            </a:r>
            <a:r>
              <a:rPr lang="zh-CN" altLang="en-US" sz="1800" dirty="0" smtClean="0"/>
              <a:t>保持兼容，可以直接替换。</a:t>
            </a:r>
            <a:endParaRPr lang="en-US" altLang="zh-CN" sz="1800" dirty="0" smtClean="0"/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661" y="1669511"/>
            <a:ext cx="2195663" cy="4664564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3801" y="1713615"/>
            <a:ext cx="3341493" cy="4500624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849459" y="6373295"/>
            <a:ext cx="1763110" cy="458757"/>
          </a:xfrm>
          <a:prstGeom prst="rect">
            <a:avLst/>
          </a:prstGeom>
          <a:noFill/>
          <a:ln>
            <a:noFill/>
          </a:ln>
        </p:spPr>
        <p:txBody>
          <a:bodyPr wrap="square" lIns="180000" tIns="90000" rIns="180000" bIns="90000" rtlCol="0">
            <a:spAutoFit/>
          </a:bodyPr>
          <a:lstStyle/>
          <a:p>
            <a:r>
              <a:rPr lang="en-US" altLang="zh-CN" sz="1800" dirty="0" smtClean="0"/>
              <a:t>COB-B  </a:t>
            </a:r>
            <a:r>
              <a:rPr lang="zh-CN" altLang="en-US" sz="1800" dirty="0" smtClean="0"/>
              <a:t>尺寸</a:t>
            </a:r>
            <a:endParaRPr lang="en-US" altLang="zh-CN" sz="1800" dirty="0" smtClean="0"/>
          </a:p>
        </p:txBody>
      </p:sp>
      <p:sp>
        <p:nvSpPr>
          <p:cNvPr id="10" name="文本框 9"/>
          <p:cNvSpPr txBox="1"/>
          <p:nvPr/>
        </p:nvSpPr>
        <p:spPr>
          <a:xfrm>
            <a:off x="4489642" y="6366920"/>
            <a:ext cx="1763110" cy="458757"/>
          </a:xfrm>
          <a:prstGeom prst="rect">
            <a:avLst/>
          </a:prstGeom>
          <a:noFill/>
          <a:ln>
            <a:noFill/>
          </a:ln>
        </p:spPr>
        <p:txBody>
          <a:bodyPr wrap="square" lIns="180000" tIns="90000" rIns="180000" bIns="90000" rtlCol="0">
            <a:spAutoFit/>
          </a:bodyPr>
          <a:lstStyle/>
          <a:p>
            <a:r>
              <a:rPr lang="en-US" altLang="zh-CN" sz="1800" dirty="0" smtClean="0"/>
              <a:t>COB-A  </a:t>
            </a:r>
            <a:r>
              <a:rPr lang="zh-CN" altLang="en-US" sz="1800" dirty="0" smtClean="0"/>
              <a:t>尺寸</a:t>
            </a:r>
            <a:endParaRPr lang="en-US" altLang="zh-CN" sz="1800" dirty="0" smtClean="0"/>
          </a:p>
        </p:txBody>
      </p:sp>
    </p:spTree>
    <p:extLst>
      <p:ext uri="{BB962C8B-B14F-4D97-AF65-F5344CB8AC3E}">
        <p14:creationId xmlns:p14="http://schemas.microsoft.com/office/powerpoint/2010/main" val="2112760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227C86F-CC2D-492F-A88C-C748186E73FB}" type="slidenum">
              <a:rPr lang="de-DE" noProof="0" smtClean="0"/>
              <a:pPr/>
              <a:t>4</a:t>
            </a:fld>
            <a:endParaRPr lang="de-DE" noProof="0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COB-B</a:t>
            </a:r>
            <a:r>
              <a:rPr lang="zh-CN" altLang="en-US" dirty="0" smtClean="0"/>
              <a:t>新增功能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quarter" idx="13"/>
          </p:nvPr>
        </p:nvSpPr>
        <p:spPr>
          <a:xfrm>
            <a:off x="546997" y="2074363"/>
            <a:ext cx="11090277" cy="3995738"/>
          </a:xfrm>
        </p:spPr>
        <p:txBody>
          <a:bodyPr/>
          <a:lstStyle/>
          <a:p>
            <a:pPr marL="342900" indent="-342900">
              <a:buAutoNum type="arabicPlain"/>
            </a:pPr>
            <a:r>
              <a:rPr lang="zh-CN" altLang="en-US" sz="2400" dirty="0" smtClean="0"/>
              <a:t>支持按钮微亮功能</a:t>
            </a:r>
            <a:endParaRPr lang="en-US" altLang="zh-CN" sz="2400" dirty="0" smtClean="0"/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F8-15 bit8=0  F8-14 bit10=1 </a:t>
            </a:r>
            <a:r>
              <a:rPr lang="zh-CN" altLang="en-US" dirty="0" smtClean="0"/>
              <a:t>参数设定开启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sz="2400" dirty="0" smtClean="0"/>
              <a:t>2  </a:t>
            </a:r>
            <a:r>
              <a:rPr lang="zh-CN" altLang="en-US" sz="2400" dirty="0" smtClean="0"/>
              <a:t>支持</a:t>
            </a:r>
            <a:r>
              <a:rPr lang="zh-CN" altLang="en-US" sz="2400" dirty="0"/>
              <a:t>轿内按钮单击销号功能</a:t>
            </a:r>
            <a:endParaRPr lang="en-US" altLang="zh-CN" sz="2400" dirty="0"/>
          </a:p>
          <a:p>
            <a:r>
              <a:rPr lang="en-US" altLang="zh-CN" dirty="0"/>
              <a:t>         </a:t>
            </a:r>
          </a:p>
          <a:p>
            <a:r>
              <a:rPr lang="en-US" altLang="zh-CN" dirty="0"/>
              <a:t>       </a:t>
            </a:r>
            <a:r>
              <a:rPr lang="zh-CN" altLang="zh-CN" dirty="0" smtClean="0"/>
              <a:t>单击</a:t>
            </a:r>
            <a:r>
              <a:rPr lang="zh-CN" altLang="zh-CN" dirty="0"/>
              <a:t>销号功能码</a:t>
            </a:r>
            <a:r>
              <a:rPr lang="zh-CN" altLang="zh-CN" dirty="0" smtClean="0"/>
              <a:t>：</a:t>
            </a:r>
            <a:r>
              <a:rPr lang="zh-CN" altLang="en-US" dirty="0" smtClean="0"/>
              <a:t>通过</a:t>
            </a:r>
            <a:r>
              <a:rPr lang="en-US" altLang="zh-CN" dirty="0" smtClean="0"/>
              <a:t>F8-15 </a:t>
            </a:r>
            <a:r>
              <a:rPr lang="en-US" altLang="zh-CN" dirty="0"/>
              <a:t>bit2 </a:t>
            </a:r>
            <a:r>
              <a:rPr lang="en-US" altLang="zh-CN" dirty="0" smtClean="0"/>
              <a:t>=1</a:t>
            </a:r>
            <a:r>
              <a:rPr lang="zh-CN" altLang="en-US" dirty="0" smtClean="0"/>
              <a:t>开通，默认为双击销号。</a:t>
            </a:r>
            <a:endParaRPr lang="zh-CN" altLang="zh-CN" dirty="0"/>
          </a:p>
          <a:p>
            <a:r>
              <a:rPr lang="en-US" altLang="zh-CN" dirty="0" smtClean="0"/>
              <a:t> 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5346" y="1555200"/>
            <a:ext cx="1880089" cy="2506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556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227C86F-CC2D-492F-A88C-C748186E73FB}" type="slidenum">
              <a:rPr lang="de-DE" noProof="0" smtClean="0"/>
              <a:pPr/>
              <a:t>5</a:t>
            </a:fld>
            <a:endParaRPr lang="de-DE" noProof="0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COB-B</a:t>
            </a:r>
            <a:r>
              <a:rPr lang="zh-CN" altLang="en-US" dirty="0" smtClean="0"/>
              <a:t>新增功能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quarter" idx="13"/>
          </p:nvPr>
        </p:nvSpPr>
        <p:spPr>
          <a:xfrm>
            <a:off x="546997" y="2074363"/>
            <a:ext cx="11090277" cy="3995738"/>
          </a:xfrm>
        </p:spPr>
        <p:txBody>
          <a:bodyPr/>
          <a:lstStyle/>
          <a:p>
            <a:r>
              <a:rPr lang="en-US" altLang="zh-CN" sz="2400" dirty="0" smtClean="0"/>
              <a:t>3  </a:t>
            </a:r>
            <a:r>
              <a:rPr lang="zh-CN" altLang="en-US" sz="2400" dirty="0" smtClean="0"/>
              <a:t>支持中英文播报</a:t>
            </a:r>
            <a:r>
              <a:rPr lang="en-US" altLang="zh-CN" sz="2400" dirty="0" smtClean="0"/>
              <a:t>/</a:t>
            </a:r>
            <a:r>
              <a:rPr lang="zh-CN" altLang="en-US" sz="2400" dirty="0" smtClean="0"/>
              <a:t>语音报站功能关闭的快捷设置 功能</a:t>
            </a:r>
            <a:endParaRPr lang="en-US" altLang="zh-CN" sz="2400" dirty="0" smtClean="0"/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</a:t>
            </a:r>
          </a:p>
          <a:p>
            <a:r>
              <a:rPr lang="en-US" altLang="zh-CN" dirty="0" smtClean="0"/>
              <a:t>       </a:t>
            </a:r>
            <a:endParaRPr lang="zh-CN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06239"/>
              </p:ext>
            </p:extLst>
          </p:nvPr>
        </p:nvGraphicFramePr>
        <p:xfrm>
          <a:off x="692331" y="3125850"/>
          <a:ext cx="8492011" cy="20731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75817">
                  <a:extLst>
                    <a:ext uri="{9D8B030D-6E8A-4147-A177-3AD203B41FA5}">
                      <a16:colId xmlns:a16="http://schemas.microsoft.com/office/drawing/2014/main" val="1885527821"/>
                    </a:ext>
                  </a:extLst>
                </a:gridCol>
                <a:gridCol w="3045688">
                  <a:extLst>
                    <a:ext uri="{9D8B030D-6E8A-4147-A177-3AD203B41FA5}">
                      <a16:colId xmlns:a16="http://schemas.microsoft.com/office/drawing/2014/main" val="1504075738"/>
                    </a:ext>
                  </a:extLst>
                </a:gridCol>
                <a:gridCol w="3270506">
                  <a:extLst>
                    <a:ext uri="{9D8B030D-6E8A-4147-A177-3AD203B41FA5}">
                      <a16:colId xmlns:a16="http://schemas.microsoft.com/office/drawing/2014/main" val="4165091366"/>
                    </a:ext>
                  </a:extLst>
                </a:gridCol>
              </a:tblGrid>
              <a:tr h="4873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1600" kern="100" dirty="0" smtClean="0">
                          <a:solidFill>
                            <a:schemeClr val="tx1"/>
                          </a:solidFill>
                          <a:effectLst/>
                          <a:latin typeface="思源黑体 CN Light" panose="020B0300000000000000" pitchFamily="34" charset="-122"/>
                          <a:ea typeface="思源黑体 CN Light" panose="020B0300000000000000" pitchFamily="34" charset="-122"/>
                        </a:rPr>
                        <a:t>功能</a:t>
                      </a:r>
                      <a:endParaRPr lang="zh-CN" sz="1600" kern="100" dirty="0">
                        <a:solidFill>
                          <a:schemeClr val="tx1"/>
                        </a:solidFill>
                        <a:effectLst/>
                        <a:latin typeface="思源黑体 CN Light" panose="020B0300000000000000" pitchFamily="34" charset="-122"/>
                        <a:ea typeface="思源黑体 CN Light" panose="020B0300000000000000" pitchFamily="34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1600" kern="100" dirty="0" smtClean="0">
                          <a:solidFill>
                            <a:schemeClr val="tx1"/>
                          </a:solidFill>
                          <a:effectLst/>
                          <a:latin typeface="思源黑体 CN Light" panose="020B0300000000000000" pitchFamily="34" charset="-122"/>
                          <a:ea typeface="思源黑体 CN Light" panose="020B0300000000000000" pitchFamily="34" charset="-122"/>
                        </a:rPr>
                        <a:t>说明</a:t>
                      </a:r>
                      <a:endParaRPr lang="zh-CN" sz="1600" kern="100" dirty="0">
                        <a:solidFill>
                          <a:schemeClr val="tx1"/>
                        </a:solidFill>
                        <a:effectLst/>
                        <a:latin typeface="思源黑体 CN Light" panose="020B0300000000000000" pitchFamily="34" charset="-122"/>
                        <a:ea typeface="思源黑体 CN Light" panose="020B0300000000000000" pitchFamily="34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1600" kern="100" dirty="0" smtClean="0">
                          <a:solidFill>
                            <a:schemeClr val="tx1"/>
                          </a:solidFill>
                          <a:effectLst/>
                          <a:latin typeface="思源黑体 CN Light" panose="020B0300000000000000" pitchFamily="34" charset="-122"/>
                          <a:ea typeface="思源黑体 CN Light" panose="020B0300000000000000" pitchFamily="34" charset="-122"/>
                        </a:rPr>
                        <a:t>操作方法</a:t>
                      </a:r>
                      <a:endParaRPr lang="zh-CN" sz="1600" kern="100" dirty="0">
                        <a:solidFill>
                          <a:schemeClr val="tx1"/>
                        </a:solidFill>
                        <a:effectLst/>
                        <a:latin typeface="思源黑体 CN Light" panose="020B0300000000000000" pitchFamily="34" charset="-122"/>
                        <a:ea typeface="思源黑体 CN Light" panose="020B0300000000000000" pitchFamily="34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9319693"/>
                  </a:ext>
                </a:extLst>
              </a:tr>
              <a:tr h="8542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 smtClean="0">
                          <a:solidFill>
                            <a:schemeClr val="tx1"/>
                          </a:solidFill>
                          <a:effectLst/>
                          <a:latin typeface="思源黑体 CN Light" panose="020B0300000000000000" pitchFamily="34" charset="-122"/>
                          <a:ea typeface="思源黑体 CN Light" panose="020B0300000000000000" pitchFamily="34" charset="-122"/>
                        </a:rPr>
                        <a:t>支持参数快捷设置功能</a:t>
                      </a:r>
                      <a:endParaRPr lang="zh-CN" sz="1600" kern="100" dirty="0">
                        <a:solidFill>
                          <a:schemeClr val="tx1"/>
                        </a:solidFill>
                        <a:effectLst/>
                        <a:latin typeface="思源黑体 CN Light" panose="020B0300000000000000" pitchFamily="34" charset="-122"/>
                        <a:ea typeface="思源黑体 CN Light" panose="020B0300000000000000" pitchFamily="34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 smtClean="0">
                          <a:solidFill>
                            <a:schemeClr val="tx1"/>
                          </a:solidFill>
                          <a:effectLst/>
                          <a:latin typeface="思源黑体 CN Light" panose="020B0300000000000000" pitchFamily="34" charset="-122"/>
                          <a:ea typeface="思源黑体 CN Light" panose="020B0300000000000000" pitchFamily="34" charset="-122"/>
                        </a:rPr>
                        <a:t>报站</a:t>
                      </a:r>
                      <a:r>
                        <a:rPr lang="zh-CN" altLang="en-US" sz="1600" kern="100" dirty="0" smtClean="0">
                          <a:solidFill>
                            <a:schemeClr val="tx1"/>
                          </a:solidFill>
                          <a:effectLst/>
                          <a:latin typeface="思源黑体 CN Light" panose="020B0300000000000000" pitchFamily="34" charset="-122"/>
                          <a:ea typeface="思源黑体 CN Light" panose="020B0300000000000000" pitchFamily="34" charset="-122"/>
                        </a:rPr>
                        <a:t>中英文</a:t>
                      </a:r>
                      <a:r>
                        <a:rPr lang="zh-CN" sz="1600" kern="100" dirty="0" smtClean="0">
                          <a:solidFill>
                            <a:schemeClr val="tx1"/>
                          </a:solidFill>
                          <a:effectLst/>
                          <a:latin typeface="思源黑体 CN Light" panose="020B0300000000000000" pitchFamily="34" charset="-122"/>
                          <a:ea typeface="思源黑体 CN Light" panose="020B0300000000000000" pitchFamily="34" charset="-122"/>
                        </a:rPr>
                        <a:t>语言</a:t>
                      </a:r>
                      <a:r>
                        <a:rPr lang="zh-CN" sz="1600" kern="100" dirty="0">
                          <a:solidFill>
                            <a:schemeClr val="tx1"/>
                          </a:solidFill>
                          <a:effectLst/>
                          <a:latin typeface="思源黑体 CN Light" panose="020B0300000000000000" pitchFamily="34" charset="-122"/>
                          <a:ea typeface="思源黑体 CN Light" panose="020B0300000000000000" pitchFamily="34" charset="-122"/>
                        </a:rPr>
                        <a:t>选择快捷</a:t>
                      </a:r>
                      <a:r>
                        <a:rPr lang="zh-CN" sz="1600" kern="100" dirty="0" smtClean="0">
                          <a:solidFill>
                            <a:schemeClr val="tx1"/>
                          </a:solidFill>
                          <a:effectLst/>
                          <a:latin typeface="思源黑体 CN Light" panose="020B0300000000000000" pitchFamily="34" charset="-122"/>
                          <a:ea typeface="思源黑体 CN Light" panose="020B0300000000000000" pitchFamily="34" charset="-122"/>
                        </a:rPr>
                        <a:t>设置</a:t>
                      </a:r>
                      <a:r>
                        <a:rPr lang="zh-CN" altLang="en-US" sz="1600" kern="100" dirty="0" smtClean="0">
                          <a:solidFill>
                            <a:schemeClr val="tx1"/>
                          </a:solidFill>
                          <a:effectLst/>
                          <a:latin typeface="思源黑体 CN Light" panose="020B0300000000000000" pitchFamily="34" charset="-122"/>
                          <a:ea typeface="思源黑体 CN Light" panose="020B0300000000000000" pitchFamily="34" charset="-122"/>
                        </a:rPr>
                        <a:t>，方便现场进行修改操作</a:t>
                      </a:r>
                      <a:endParaRPr lang="zh-CN" sz="1600" kern="100" dirty="0">
                        <a:solidFill>
                          <a:schemeClr val="tx1"/>
                        </a:solidFill>
                        <a:effectLst/>
                        <a:latin typeface="思源黑体 CN Light" panose="020B0300000000000000" pitchFamily="34" charset="-122"/>
                        <a:ea typeface="思源黑体 CN Light" panose="020B0300000000000000" pitchFamily="34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solidFill>
                            <a:schemeClr val="tx1"/>
                          </a:solidFill>
                          <a:effectLst/>
                          <a:latin typeface="思源黑体 CN Light" panose="020B0300000000000000" pitchFamily="34" charset="-122"/>
                          <a:ea typeface="思源黑体 CN Light" panose="020B0300000000000000" pitchFamily="34" charset="-122"/>
                        </a:rPr>
                        <a:t>上电跳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  <a:latin typeface="思源黑体 CN Light" panose="020B0300000000000000" pitchFamily="34" charset="-122"/>
                          <a:ea typeface="思源黑体 CN Light" panose="020B0300000000000000" pitchFamily="34" charset="-122"/>
                        </a:rPr>
                        <a:t>Boot </a:t>
                      </a:r>
                      <a:r>
                        <a:rPr lang="zh-CN" sz="1600" kern="100" dirty="0">
                          <a:solidFill>
                            <a:schemeClr val="tx1"/>
                          </a:solidFill>
                          <a:effectLst/>
                          <a:latin typeface="思源黑体 CN Light" panose="020B0300000000000000" pitchFamily="34" charset="-122"/>
                          <a:ea typeface="思源黑体 CN Light" panose="020B0300000000000000" pitchFamily="34" charset="-122"/>
                        </a:rPr>
                        <a:t>后长按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  <a:latin typeface="思源黑体 CN Light" panose="020B0300000000000000" pitchFamily="34" charset="-122"/>
                          <a:ea typeface="思源黑体 CN Light" panose="020B0300000000000000" pitchFamily="34" charset="-122"/>
                        </a:rPr>
                        <a:t>1</a:t>
                      </a:r>
                      <a:r>
                        <a:rPr lang="zh-CN" sz="1600" kern="100" dirty="0">
                          <a:solidFill>
                            <a:schemeClr val="tx1"/>
                          </a:solidFill>
                          <a:effectLst/>
                          <a:latin typeface="思源黑体 CN Light" panose="020B0300000000000000" pitchFamily="34" charset="-122"/>
                          <a:ea typeface="思源黑体 CN Light" panose="020B0300000000000000" pitchFamily="34" charset="-122"/>
                        </a:rPr>
                        <a:t>楼按钮不释放每隔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  <a:latin typeface="思源黑体 CN Light" panose="020B0300000000000000" pitchFamily="34" charset="-122"/>
                          <a:ea typeface="思源黑体 CN Light" panose="020B0300000000000000" pitchFamily="34" charset="-122"/>
                        </a:rPr>
                        <a:t>2s</a:t>
                      </a:r>
                      <a:r>
                        <a:rPr lang="zh-CN" sz="1600" kern="100" dirty="0">
                          <a:solidFill>
                            <a:schemeClr val="tx1"/>
                          </a:solidFill>
                          <a:effectLst/>
                          <a:latin typeface="思源黑体 CN Light" panose="020B0300000000000000" pitchFamily="34" charset="-122"/>
                          <a:ea typeface="思源黑体 CN Light" panose="020B0300000000000000" pitchFamily="34" charset="-122"/>
                        </a:rPr>
                        <a:t>切换一次报站语言（中文、英文）。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993161"/>
                  </a:ext>
                </a:extLst>
              </a:tr>
              <a:tr h="6083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solidFill>
                            <a:schemeClr val="tx1"/>
                          </a:solidFill>
                          <a:effectLst/>
                          <a:latin typeface="思源黑体 CN Light" panose="020B0300000000000000" pitchFamily="34" charset="-122"/>
                          <a:ea typeface="思源黑体 CN Light" panose="020B0300000000000000" pitchFamily="34" charset="-122"/>
                        </a:rPr>
                        <a:t>语音报站功能设置：</a:t>
                      </a:r>
                      <a:endParaRPr lang="zh-CN" sz="1600" kern="100" dirty="0">
                        <a:solidFill>
                          <a:schemeClr val="tx1"/>
                        </a:solidFill>
                        <a:effectLst/>
                        <a:latin typeface="思源黑体 CN Light" panose="020B0300000000000000" pitchFamily="34" charset="-122"/>
                        <a:ea typeface="思源黑体 CN Light" panose="020B0300000000000000" pitchFamily="34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solidFill>
                            <a:schemeClr val="tx1"/>
                          </a:solidFill>
                          <a:effectLst/>
                          <a:latin typeface="思源黑体 CN Light" panose="020B0300000000000000" pitchFamily="34" charset="-122"/>
                          <a:ea typeface="思源黑体 CN Light" panose="020B0300000000000000" pitchFamily="34" charset="-122"/>
                        </a:rPr>
                        <a:t>默认</a:t>
                      </a:r>
                      <a:r>
                        <a:rPr lang="zh-CN" sz="1600" kern="0" dirty="0" smtClean="0">
                          <a:solidFill>
                            <a:schemeClr val="tx1"/>
                          </a:solidFill>
                          <a:effectLst/>
                          <a:latin typeface="思源黑体 CN Light" panose="020B0300000000000000" pitchFamily="34" charset="-122"/>
                          <a:ea typeface="思源黑体 CN Light" panose="020B0300000000000000" pitchFamily="34" charset="-122"/>
                        </a:rPr>
                        <a:t>开</a:t>
                      </a:r>
                      <a:r>
                        <a:rPr lang="zh-CN" altLang="en-US" sz="1600" kern="0" dirty="0" smtClean="0">
                          <a:solidFill>
                            <a:schemeClr val="tx1"/>
                          </a:solidFill>
                          <a:effectLst/>
                          <a:latin typeface="思源黑体 CN Light" panose="020B0300000000000000" pitchFamily="34" charset="-122"/>
                          <a:ea typeface="思源黑体 CN Light" panose="020B0300000000000000" pitchFamily="34" charset="-122"/>
                        </a:rPr>
                        <a:t>启</a:t>
                      </a:r>
                      <a:r>
                        <a:rPr lang="zh-CN" sz="1600" kern="0" dirty="0" smtClean="0">
                          <a:solidFill>
                            <a:schemeClr val="tx1"/>
                          </a:solidFill>
                          <a:effectLst/>
                          <a:latin typeface="思源黑体 CN Light" panose="020B0300000000000000" pitchFamily="34" charset="-122"/>
                          <a:ea typeface="思源黑体 CN Light" panose="020B0300000000000000" pitchFamily="34" charset="-122"/>
                        </a:rPr>
                        <a:t>，</a:t>
                      </a:r>
                      <a:r>
                        <a:rPr lang="zh-CN" sz="1600" kern="0" dirty="0">
                          <a:solidFill>
                            <a:schemeClr val="tx1"/>
                          </a:solidFill>
                          <a:effectLst/>
                          <a:latin typeface="思源黑体 CN Light" panose="020B0300000000000000" pitchFamily="34" charset="-122"/>
                          <a:ea typeface="思源黑体 CN Light" panose="020B0300000000000000" pitchFamily="34" charset="-122"/>
                        </a:rPr>
                        <a:t>可以修改为关闭</a:t>
                      </a:r>
                      <a:endParaRPr lang="zh-CN" sz="1600" kern="100" dirty="0">
                        <a:solidFill>
                          <a:schemeClr val="tx1"/>
                        </a:solidFill>
                        <a:effectLst/>
                        <a:latin typeface="思源黑体 CN Light" panose="020B0300000000000000" pitchFamily="34" charset="-122"/>
                        <a:ea typeface="思源黑体 CN Light" panose="020B0300000000000000" pitchFamily="34" charset="-122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solidFill>
                            <a:schemeClr val="tx1"/>
                          </a:solidFill>
                          <a:effectLst/>
                          <a:latin typeface="思源黑体 CN Light" panose="020B0300000000000000" pitchFamily="34" charset="-122"/>
                          <a:ea typeface="思源黑体 CN Light" panose="020B0300000000000000" pitchFamily="34" charset="-122"/>
                        </a:rPr>
                        <a:t>关闭后，</a:t>
                      </a:r>
                      <a:r>
                        <a:rPr lang="zh-CN" sz="1600" kern="0" dirty="0" smtClean="0">
                          <a:solidFill>
                            <a:schemeClr val="tx1"/>
                          </a:solidFill>
                          <a:effectLst/>
                          <a:latin typeface="思源黑体 CN Light" panose="020B0300000000000000" pitchFamily="34" charset="-122"/>
                          <a:ea typeface="思源黑体 CN Light" panose="020B0300000000000000" pitchFamily="34" charset="-122"/>
                        </a:rPr>
                        <a:t>仅</a:t>
                      </a:r>
                      <a:r>
                        <a:rPr lang="zh-CN" altLang="en-US" sz="1600" kern="0" dirty="0" smtClean="0">
                          <a:solidFill>
                            <a:schemeClr val="tx1"/>
                          </a:solidFill>
                          <a:effectLst/>
                          <a:latin typeface="思源黑体 CN Light" panose="020B0300000000000000" pitchFamily="34" charset="-122"/>
                          <a:ea typeface="思源黑体 CN Light" panose="020B0300000000000000" pitchFamily="34" charset="-122"/>
                        </a:rPr>
                        <a:t>播放</a:t>
                      </a:r>
                      <a:r>
                        <a:rPr lang="en-US" sz="1600" kern="0" dirty="0" smtClean="0">
                          <a:solidFill>
                            <a:schemeClr val="tx1"/>
                          </a:solidFill>
                          <a:effectLst/>
                          <a:latin typeface="思源黑体 CN Light" panose="020B0300000000000000" pitchFamily="34" charset="-122"/>
                          <a:ea typeface="思源黑体 CN Light" panose="020B0300000000000000" pitchFamily="34" charset="-122"/>
                        </a:rPr>
                        <a:t>”</a:t>
                      </a:r>
                      <a:r>
                        <a:rPr lang="zh-CN" sz="1600" kern="0" dirty="0" smtClean="0">
                          <a:solidFill>
                            <a:schemeClr val="tx1"/>
                          </a:solidFill>
                          <a:effectLst/>
                          <a:latin typeface="思源黑体 CN Light" panose="020B0300000000000000" pitchFamily="34" charset="-122"/>
                          <a:ea typeface="思源黑体 CN Light" panose="020B0300000000000000" pitchFamily="34" charset="-122"/>
                        </a:rPr>
                        <a:t>叮咚</a:t>
                      </a:r>
                      <a:r>
                        <a:rPr lang="en-US" altLang="zh-CN" sz="1600" kern="0" dirty="0" smtClean="0">
                          <a:solidFill>
                            <a:schemeClr val="tx1"/>
                          </a:solidFill>
                          <a:effectLst/>
                          <a:latin typeface="思源黑体 CN Light" panose="020B0300000000000000" pitchFamily="34" charset="-122"/>
                          <a:ea typeface="思源黑体 CN Light" panose="020B0300000000000000" pitchFamily="34" charset="-122"/>
                        </a:rPr>
                        <a:t>”</a:t>
                      </a:r>
                      <a:r>
                        <a:rPr lang="zh-CN" altLang="en-US" sz="1600" kern="0" dirty="0" smtClean="0">
                          <a:solidFill>
                            <a:schemeClr val="tx1"/>
                          </a:solidFill>
                          <a:effectLst/>
                          <a:latin typeface="思源黑体 CN Light" panose="020B0300000000000000" pitchFamily="34" charset="-122"/>
                          <a:ea typeface="思源黑体 CN Light" panose="020B0300000000000000" pitchFamily="34" charset="-122"/>
                        </a:rPr>
                        <a:t>到站钟声音，灵活满足订单要求</a:t>
                      </a:r>
                      <a:endParaRPr lang="zh-CN" sz="1600" kern="100" dirty="0">
                        <a:solidFill>
                          <a:schemeClr val="tx1"/>
                        </a:solidFill>
                        <a:effectLst/>
                        <a:latin typeface="思源黑体 CN Light" panose="020B0300000000000000" pitchFamily="34" charset="-122"/>
                        <a:ea typeface="思源黑体 CN Light" panose="020B0300000000000000" pitchFamily="34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1600" kern="100" dirty="0" smtClean="0">
                          <a:solidFill>
                            <a:schemeClr val="tx1"/>
                          </a:solidFill>
                          <a:effectLst/>
                          <a:latin typeface="思源黑体 CN Light" panose="020B0300000000000000" pitchFamily="34" charset="-122"/>
                          <a:ea typeface="思源黑体 CN Light" panose="020B0300000000000000" pitchFamily="34" charset="-122"/>
                        </a:rPr>
                        <a:t>通过按钮进入设定菜单，关闭语音报站功能</a:t>
                      </a:r>
                      <a:endParaRPr lang="zh-CN" sz="1600" kern="100" dirty="0">
                        <a:solidFill>
                          <a:schemeClr val="tx1"/>
                        </a:solidFill>
                        <a:effectLst/>
                        <a:latin typeface="思源黑体 CN Light" panose="020B0300000000000000" pitchFamily="34" charset="-122"/>
                        <a:ea typeface="思源黑体 CN Light" panose="020B0300000000000000" pitchFamily="34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87233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3108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227C86F-CC2D-492F-A88C-C748186E73FB}" type="slidenum">
              <a:rPr lang="de-DE" noProof="0" smtClean="0"/>
              <a:pPr/>
              <a:t>6</a:t>
            </a:fld>
            <a:endParaRPr lang="de-DE" noProof="0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灵活的状态指示灯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589354213"/>
              </p:ext>
            </p:extLst>
          </p:nvPr>
        </p:nvGraphicFramePr>
        <p:xfrm>
          <a:off x="549273" y="1896035"/>
          <a:ext cx="10867279" cy="37636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38315">
                  <a:extLst>
                    <a:ext uri="{9D8B030D-6E8A-4147-A177-3AD203B41FA5}">
                      <a16:colId xmlns:a16="http://schemas.microsoft.com/office/drawing/2014/main" val="1253949253"/>
                    </a:ext>
                  </a:extLst>
                </a:gridCol>
                <a:gridCol w="4866762">
                  <a:extLst>
                    <a:ext uri="{9D8B030D-6E8A-4147-A177-3AD203B41FA5}">
                      <a16:colId xmlns:a16="http://schemas.microsoft.com/office/drawing/2014/main" val="2258973110"/>
                    </a:ext>
                  </a:extLst>
                </a:gridCol>
                <a:gridCol w="3562202">
                  <a:extLst>
                    <a:ext uri="{9D8B030D-6E8A-4147-A177-3AD203B41FA5}">
                      <a16:colId xmlns:a16="http://schemas.microsoft.com/office/drawing/2014/main" val="4275895599"/>
                    </a:ext>
                  </a:extLst>
                </a:gridCol>
              </a:tblGrid>
              <a:tr h="26237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effectLst/>
                        </a:rPr>
                        <a:t>指示灯名称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effectLst/>
                        </a:rPr>
                        <a:t>状态类型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100" dirty="0" smtClean="0">
                          <a:effectLst/>
                        </a:rPr>
                        <a:t>指示灯显示状态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6621614"/>
                  </a:ext>
                </a:extLst>
              </a:tr>
              <a:tr h="29077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zh-CN" sz="1800" kern="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 dirty="0" smtClean="0">
                          <a:effectLst/>
                        </a:rPr>
                        <a:t>电源</a:t>
                      </a:r>
                      <a:r>
                        <a:rPr lang="zh-CN" sz="1800" kern="100" dirty="0">
                          <a:effectLst/>
                        </a:rPr>
                        <a:t>指示灯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(POWER)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</a:rPr>
                        <a:t>上电默认状态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</a:rPr>
                        <a:t>常亮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8795123"/>
                  </a:ext>
                </a:extLst>
              </a:tr>
              <a:tr h="58155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effectLst/>
                        </a:rPr>
                        <a:t>程序正常运行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effectLst/>
                        </a:rPr>
                        <a:t>运行</a:t>
                      </a:r>
                      <a:r>
                        <a:rPr lang="zh-CN" sz="1800" kern="100" dirty="0" smtClean="0">
                          <a:effectLst/>
                        </a:rPr>
                        <a:t>闪烁显示，</a:t>
                      </a:r>
                      <a:r>
                        <a:rPr lang="zh-CN" sz="1800" kern="100" dirty="0">
                          <a:effectLst/>
                        </a:rPr>
                        <a:t>闪烁频率为</a:t>
                      </a:r>
                      <a:r>
                        <a:rPr lang="en-US" sz="1800" kern="100" dirty="0">
                          <a:effectLst/>
                        </a:rPr>
                        <a:t>1HZ </a:t>
                      </a:r>
                      <a:r>
                        <a:rPr lang="zh-CN" sz="1800" kern="100" dirty="0">
                          <a:effectLst/>
                        </a:rPr>
                        <a:t>（亮</a:t>
                      </a:r>
                      <a:r>
                        <a:rPr lang="en-US" sz="1800" kern="100" dirty="0">
                          <a:effectLst/>
                        </a:rPr>
                        <a:t>500ms</a:t>
                      </a:r>
                      <a:r>
                        <a:rPr lang="zh-CN" sz="1800" kern="100" dirty="0">
                          <a:effectLst/>
                        </a:rPr>
                        <a:t>，灭</a:t>
                      </a:r>
                      <a:r>
                        <a:rPr lang="en-US" sz="1800" kern="100" dirty="0">
                          <a:effectLst/>
                        </a:rPr>
                        <a:t>500ms</a:t>
                      </a:r>
                      <a:r>
                        <a:rPr lang="zh-CN" sz="1800" kern="100" dirty="0">
                          <a:effectLst/>
                        </a:rPr>
                        <a:t>）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6931564"/>
                  </a:ext>
                </a:extLst>
              </a:tr>
              <a:tr h="290779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zh-CN" sz="1800" kern="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zh-CN" sz="1800" kern="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zh-CN" sz="1800" kern="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zh-CN" sz="1800" kern="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zh-CN" sz="1800" kern="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 dirty="0" smtClean="0">
                          <a:effectLst/>
                        </a:rPr>
                        <a:t>通信</a:t>
                      </a:r>
                      <a:r>
                        <a:rPr lang="zh-CN" sz="1800" kern="100" dirty="0">
                          <a:effectLst/>
                        </a:rPr>
                        <a:t>指示灯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(MOD)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effectLst/>
                        </a:rPr>
                        <a:t>上电默认状态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</a:rPr>
                        <a:t>常灭</a:t>
                      </a:r>
                      <a:endParaRPr lang="zh-CN" sz="18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565732"/>
                  </a:ext>
                </a:extLst>
              </a:tr>
              <a:tr h="58155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effectLst/>
                        </a:rPr>
                        <a:t>非</a:t>
                      </a:r>
                      <a:r>
                        <a:rPr lang="zh-CN" sz="1800" kern="100" dirty="0" smtClean="0">
                          <a:effectLst/>
                        </a:rPr>
                        <a:t>加密</a:t>
                      </a:r>
                      <a:r>
                        <a:rPr lang="zh-CN" altLang="en-US" sz="1800" kern="100" dirty="0" smtClean="0">
                          <a:effectLst/>
                        </a:rPr>
                        <a:t>指令板</a:t>
                      </a:r>
                      <a:r>
                        <a:rPr lang="zh-CN" sz="1800" kern="100" dirty="0" smtClean="0">
                          <a:effectLst/>
                        </a:rPr>
                        <a:t>，</a:t>
                      </a:r>
                      <a:r>
                        <a:rPr lang="zh-CN" sz="1800" kern="100" dirty="0">
                          <a:effectLst/>
                        </a:rPr>
                        <a:t>接收到正确的数据帧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</a:rPr>
                        <a:t>灯</a:t>
                      </a:r>
                      <a:r>
                        <a:rPr lang="zh-CN" sz="1800" kern="100" smtClean="0">
                          <a:effectLst/>
                        </a:rPr>
                        <a:t>闪烁显示，</a:t>
                      </a:r>
                      <a:r>
                        <a:rPr lang="zh-CN" sz="1800" kern="100" dirty="0">
                          <a:effectLst/>
                        </a:rPr>
                        <a:t>闪烁频率为</a:t>
                      </a:r>
                      <a:r>
                        <a:rPr lang="en-US" sz="1800" kern="100" dirty="0">
                          <a:effectLst/>
                        </a:rPr>
                        <a:t>2HZ</a:t>
                      </a:r>
                      <a:r>
                        <a:rPr lang="zh-CN" sz="1800" kern="100" dirty="0">
                          <a:effectLst/>
                        </a:rPr>
                        <a:t>（亮</a:t>
                      </a:r>
                      <a:r>
                        <a:rPr lang="en-US" sz="1800" kern="100" dirty="0">
                          <a:effectLst/>
                        </a:rPr>
                        <a:t>250ms</a:t>
                      </a:r>
                      <a:r>
                        <a:rPr lang="zh-CN" sz="1800" kern="100" dirty="0">
                          <a:effectLst/>
                        </a:rPr>
                        <a:t>，灭</a:t>
                      </a:r>
                      <a:r>
                        <a:rPr lang="en-US" sz="1800" kern="100" dirty="0">
                          <a:effectLst/>
                        </a:rPr>
                        <a:t>250ms</a:t>
                      </a:r>
                      <a:r>
                        <a:rPr lang="zh-CN" sz="1800" kern="100" dirty="0">
                          <a:effectLst/>
                        </a:rPr>
                        <a:t>）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8885733"/>
                  </a:ext>
                </a:extLst>
              </a:tr>
              <a:tr h="87233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100" dirty="0" smtClean="0">
                          <a:effectLst/>
                        </a:rPr>
                        <a:t>加密</a:t>
                      </a:r>
                      <a:r>
                        <a:rPr lang="zh-CN" altLang="en-US" sz="1800" kern="100" dirty="0" smtClean="0">
                          <a:effectLst/>
                        </a:rPr>
                        <a:t>指令</a:t>
                      </a:r>
                      <a:r>
                        <a:rPr lang="zh-CN" sz="1800" kern="100" dirty="0" smtClean="0">
                          <a:effectLst/>
                        </a:rPr>
                        <a:t>板</a:t>
                      </a:r>
                      <a:r>
                        <a:rPr lang="zh-CN" sz="1800" kern="100" dirty="0">
                          <a:effectLst/>
                        </a:rPr>
                        <a:t>，自认证、系统认证、厂家编码信息校验均成功，且接收到本地数据帧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</a:rPr>
                        <a:t>灯</a:t>
                      </a:r>
                      <a:r>
                        <a:rPr lang="zh-CN" sz="1800" kern="100" smtClean="0">
                          <a:effectLst/>
                        </a:rPr>
                        <a:t>闪烁显示，</a:t>
                      </a:r>
                      <a:r>
                        <a:rPr lang="zh-CN" sz="1800" kern="100" dirty="0">
                          <a:effectLst/>
                        </a:rPr>
                        <a:t>闪烁频率为</a:t>
                      </a:r>
                      <a:r>
                        <a:rPr lang="en-US" sz="1800" kern="100" dirty="0">
                          <a:effectLst/>
                        </a:rPr>
                        <a:t>2HZ</a:t>
                      </a:r>
                      <a:r>
                        <a:rPr lang="zh-CN" sz="1800" kern="100" dirty="0">
                          <a:effectLst/>
                        </a:rPr>
                        <a:t>（亮</a:t>
                      </a:r>
                      <a:r>
                        <a:rPr lang="en-US" sz="1800" kern="100" dirty="0">
                          <a:effectLst/>
                        </a:rPr>
                        <a:t>250ms</a:t>
                      </a:r>
                      <a:r>
                        <a:rPr lang="zh-CN" sz="1800" kern="100" dirty="0">
                          <a:effectLst/>
                        </a:rPr>
                        <a:t>，灭</a:t>
                      </a:r>
                      <a:r>
                        <a:rPr lang="en-US" sz="1800" kern="100" dirty="0">
                          <a:effectLst/>
                        </a:rPr>
                        <a:t>250ms</a:t>
                      </a:r>
                      <a:r>
                        <a:rPr lang="zh-CN" sz="1800" kern="100" dirty="0">
                          <a:effectLst/>
                        </a:rPr>
                        <a:t>）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8855813"/>
                  </a:ext>
                </a:extLst>
              </a:tr>
              <a:tr h="87233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100" dirty="0" smtClean="0">
                          <a:effectLst/>
                        </a:rPr>
                        <a:t>加密</a:t>
                      </a:r>
                      <a:r>
                        <a:rPr lang="zh-CN" altLang="en-US" sz="1800" kern="100" dirty="0" smtClean="0">
                          <a:effectLst/>
                        </a:rPr>
                        <a:t>指令板</a:t>
                      </a:r>
                      <a:r>
                        <a:rPr lang="zh-CN" sz="1800" kern="100" dirty="0" smtClean="0">
                          <a:effectLst/>
                        </a:rPr>
                        <a:t>，</a:t>
                      </a:r>
                      <a:r>
                        <a:rPr lang="zh-CN" sz="1800" kern="100" dirty="0">
                          <a:effectLst/>
                        </a:rPr>
                        <a:t>系统认证或厂家编码信息校验失败 或者上电</a:t>
                      </a:r>
                      <a:r>
                        <a:rPr lang="en-US" sz="1800" kern="100" dirty="0">
                          <a:effectLst/>
                        </a:rPr>
                        <a:t>10s</a:t>
                      </a:r>
                      <a:r>
                        <a:rPr lang="zh-CN" sz="1800" kern="100" dirty="0">
                          <a:effectLst/>
                        </a:rPr>
                        <a:t>仍接收不到正确的本地帧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effectLst/>
                        </a:rPr>
                        <a:t>常亮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7554065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-1071155" y="-91215"/>
            <a:ext cx="1492540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zh-CN" altLang="zh-CN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用户界面：</a:t>
            </a: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099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1832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6045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ac0fee130352c26806ddebbfd2c911ee1dd1da"/>
</p:tagLst>
</file>

<file path=ppt/theme/theme1.xml><?xml version="1.0" encoding="utf-8"?>
<a:theme xmlns:a="http://schemas.openxmlformats.org/drawingml/2006/main" name="Blank CN 16a">
  <a:themeElements>
    <a:clrScheme name="PhönixContact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AEC8D2"/>
      </a:accent1>
      <a:accent2>
        <a:srgbClr val="0099A1"/>
      </a:accent2>
      <a:accent3>
        <a:srgbClr val="96BE0D"/>
      </a:accent3>
      <a:accent4>
        <a:srgbClr val="000000"/>
      </a:accent4>
      <a:accent5>
        <a:srgbClr val="005AC8"/>
      </a:accent5>
      <a:accent6>
        <a:srgbClr val="D200D2"/>
      </a:accent6>
      <a:hlink>
        <a:srgbClr val="96BE0D"/>
      </a:hlink>
      <a:folHlink>
        <a:srgbClr val="0099A1"/>
      </a:folHlink>
    </a:clrScheme>
    <a:fontScheme name="自定义 2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ot="0" spcFirstLastPara="0" vertOverflow="overflow" horzOverflow="overflow" vert="horz" wrap="square" lIns="90000" tIns="90000" rIns="90000" bIns="90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800" dirty="0" err="1" smtClean="0"/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  <a:txDef>
      <a:spPr>
        <a:solidFill>
          <a:schemeClr val="accent3"/>
        </a:solidFill>
        <a:ln>
          <a:noFill/>
        </a:ln>
      </a:spPr>
      <a:bodyPr wrap="square" lIns="180000" tIns="90000" rIns="180000" bIns="90000" rtlCol="0">
        <a:spAutoFit/>
      </a:bodyPr>
      <a:lstStyle>
        <a:defPPr>
          <a:defRPr sz="1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演示文稿2" id="{163F07BC-1EC7-3449-9A37-3CE647FC195C}" vid="{4F0DAF60-EDE7-E54D-8CC8-173138AC7885}"/>
    </a:ext>
  </a:extLst>
</a:theme>
</file>

<file path=ppt/theme/theme2.xml><?xml version="1.0" encoding="utf-8"?>
<a:theme xmlns:a="http://schemas.openxmlformats.org/drawingml/2006/main" name="Larissa">
  <a:themeElements>
    <a:clrScheme name="PhönixContact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AEC8D2"/>
      </a:accent1>
      <a:accent2>
        <a:srgbClr val="0099A1"/>
      </a:accent2>
      <a:accent3>
        <a:srgbClr val="96BE0D"/>
      </a:accent3>
      <a:accent4>
        <a:srgbClr val="000000"/>
      </a:accent4>
      <a:accent5>
        <a:srgbClr val="005AC8"/>
      </a:accent5>
      <a:accent6>
        <a:srgbClr val="D200D2"/>
      </a:accent6>
      <a:hlink>
        <a:srgbClr val="96BE0D"/>
      </a:hlink>
      <a:folHlink>
        <a:srgbClr val="0099A1"/>
      </a:folHlink>
    </a:clrScheme>
    <a:fontScheme name="PhönixContac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PhönixContact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AEC8D2"/>
      </a:accent1>
      <a:accent2>
        <a:srgbClr val="0099A1"/>
      </a:accent2>
      <a:accent3>
        <a:srgbClr val="96BE0D"/>
      </a:accent3>
      <a:accent4>
        <a:srgbClr val="000000"/>
      </a:accent4>
      <a:accent5>
        <a:srgbClr val="005AC8"/>
      </a:accent5>
      <a:accent6>
        <a:srgbClr val="D200D2"/>
      </a:accent6>
      <a:hlink>
        <a:srgbClr val="96BE0D"/>
      </a:hlink>
      <a:folHlink>
        <a:srgbClr val="0099A1"/>
      </a:folHlink>
    </a:clrScheme>
    <a:fontScheme name="PhönixContac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PHIIDF2019_PPT模版</Template>
  <TotalTime>6575</TotalTime>
  <Words>412</Words>
  <Application>Microsoft Office PowerPoint</Application>
  <PresentationFormat>自定义</PresentationFormat>
  <Paragraphs>83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9" baseType="lpstr">
      <vt:lpstr>Helvetica Light</vt:lpstr>
      <vt:lpstr>思源黑体 CN Light</vt:lpstr>
      <vt:lpstr>宋体</vt:lpstr>
      <vt:lpstr>Microsoft YaHei</vt:lpstr>
      <vt:lpstr>Microsoft YaHei</vt:lpstr>
      <vt:lpstr>Arial</vt:lpstr>
      <vt:lpstr>Calibri</vt:lpstr>
      <vt:lpstr>Segoe UI Light</vt:lpstr>
      <vt:lpstr>Times New Roman</vt:lpstr>
      <vt:lpstr>Wingdings</vt:lpstr>
      <vt:lpstr>Blank CN 16a</vt:lpstr>
      <vt:lpstr>PowerPoint 演示文稿</vt:lpstr>
      <vt:lpstr>产品功能</vt:lpstr>
      <vt:lpstr>尺寸对比</vt:lpstr>
      <vt:lpstr>COB-B新增功能</vt:lpstr>
      <vt:lpstr>COB-B新增功能</vt:lpstr>
      <vt:lpstr>灵活的状态指示灯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/>
  <dc:creator>guzhipei（顾智培）</dc:creator>
  <cp:lastModifiedBy>weipeng（魏鹏）</cp:lastModifiedBy>
  <cp:revision>103</cp:revision>
  <dcterms:created xsi:type="dcterms:W3CDTF">2019-04-30T01:17:27Z</dcterms:created>
  <dcterms:modified xsi:type="dcterms:W3CDTF">2020-09-27T03:24:37Z</dcterms:modified>
</cp:coreProperties>
</file>