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0" r:id="rId1"/>
    <p:sldMasterId id="2147483727" r:id="rId2"/>
    <p:sldMasterId id="2147483715" r:id="rId3"/>
  </p:sldMasterIdLst>
  <p:notesMasterIdLst>
    <p:notesMasterId r:id="rId19"/>
  </p:notesMasterIdLst>
  <p:handoutMasterIdLst>
    <p:handoutMasterId r:id="rId20"/>
  </p:handoutMasterIdLst>
  <p:sldIdLst>
    <p:sldId id="364" r:id="rId4"/>
    <p:sldId id="365" r:id="rId5"/>
    <p:sldId id="373" r:id="rId6"/>
    <p:sldId id="394" r:id="rId7"/>
    <p:sldId id="409" r:id="rId8"/>
    <p:sldId id="410" r:id="rId9"/>
    <p:sldId id="411" r:id="rId10"/>
    <p:sldId id="419" r:id="rId11"/>
    <p:sldId id="412" r:id="rId12"/>
    <p:sldId id="420" r:id="rId13"/>
    <p:sldId id="413" r:id="rId14"/>
    <p:sldId id="414" r:id="rId15"/>
    <p:sldId id="415" r:id="rId16"/>
    <p:sldId id="416" r:id="rId17"/>
    <p:sldId id="371" r:id="rId18"/>
  </p:sldIdLst>
  <p:sldSz cx="12190413" cy="6859588"/>
  <p:notesSz cx="6858000" cy="9144000"/>
  <p:custDataLst>
    <p:tags r:id="rId21"/>
  </p:custDataLst>
  <p:defaultTextStyle>
    <a:defPPr>
      <a:defRPr lang="de-DE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573" userDrawn="1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3657">
          <p15:clr>
            <a:srgbClr val="A4A3A4"/>
          </p15:clr>
        </p15:guide>
        <p15:guide id="6" orient="horz" pos="3839" userDrawn="1">
          <p15:clr>
            <a:srgbClr val="A4A3A4"/>
          </p15:clr>
        </p15:guide>
        <p15:guide id="7" orient="horz" pos="4065">
          <p15:clr>
            <a:srgbClr val="A4A3A4"/>
          </p15:clr>
        </p15:guide>
        <p15:guide id="8" pos="7332">
          <p15:clr>
            <a:srgbClr val="A4A3A4"/>
          </p15:clr>
        </p15:guide>
        <p15:guide id="10" pos="3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A1"/>
    <a:srgbClr val="007379"/>
    <a:srgbClr val="87C828"/>
    <a:srgbClr val="008CCF"/>
    <a:srgbClr val="85C02F"/>
    <a:srgbClr val="004D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891" autoAdjust="0"/>
  </p:normalViewPr>
  <p:slideViewPr>
    <p:cSldViewPr snapToGrid="0" snapToObjects="1" showGuides="1">
      <p:cViewPr varScale="1">
        <p:scale>
          <a:sx n="73" d="100"/>
          <a:sy n="73" d="100"/>
        </p:scale>
        <p:origin x="618" y="96"/>
      </p:cViewPr>
      <p:guideLst>
        <p:guide orient="horz" pos="573"/>
        <p:guide orient="horz" pos="300"/>
        <p:guide orient="horz" pos="981"/>
        <p:guide orient="horz" pos="3657"/>
        <p:guide orient="horz" pos="3839"/>
        <p:guide orient="horz" pos="4065"/>
        <p:guide pos="7332"/>
        <p:guide pos="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244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280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微软雅黑" panose="020B0503020204020204" pitchFamily="34" charset="-122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05EE6-0555-4BD3-8EFF-7860A0E7DA14}" type="datetimeFigureOut">
              <a:rPr lang="de-DE" smtClean="0">
                <a:latin typeface="微软雅黑" panose="020B0503020204020204" pitchFamily="34" charset="-122"/>
              </a:rPr>
              <a:t>03.11.2021</a:t>
            </a:fld>
            <a:endParaRPr lang="de-DE" dirty="0">
              <a:latin typeface="微软雅黑" panose="020B0503020204020204" pitchFamily="34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微软雅黑" panose="020B0503020204020204" pitchFamily="34" charset="-12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E346A-0122-46E4-AECE-C481893FBCB9}" type="slidenum">
              <a:rPr lang="de-DE" smtClean="0">
                <a:latin typeface="微软雅黑" panose="020B0503020204020204" pitchFamily="34" charset="-122"/>
              </a:rPr>
              <a:t>‹#›</a:t>
            </a:fld>
            <a:endParaRPr lang="de-DE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12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微软雅黑" panose="020B0503020204020204" pitchFamily="34" charset="-122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微软雅黑" panose="020B0503020204020204" pitchFamily="34" charset="-122"/>
              </a:defRPr>
            </a:lvl1pPr>
          </a:lstStyle>
          <a:p>
            <a:fld id="{B8DD35AF-E6AE-4141-BF45-E7C4E548BFFD}" type="datetimeFigureOut">
              <a:rPr lang="de-DE" smtClean="0"/>
              <a:pPr/>
              <a:t>03.11.2021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微软雅黑" panose="020B0503020204020204" pitchFamily="34" charset="-122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微软雅黑" panose="020B0503020204020204" pitchFamily="34" charset="-122"/>
              </a:defRPr>
            </a:lvl1pPr>
          </a:lstStyle>
          <a:p>
            <a:fld id="{DB170224-FE03-429C-83B7-DC36E71A85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82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04094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b="0" i="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748345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b="0" i="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1292596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b="0" i="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836847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b="0" i="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2381098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b="0" i="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presentation mode to guide through all the aids.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0224-FE03-429C-83B7-DC36E71A85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6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9" name="TextBox 6"/>
          <p:cNvSpPr txBox="1"/>
          <p:nvPr userDrawn="1"/>
        </p:nvSpPr>
        <p:spPr>
          <a:xfrm>
            <a:off x="484981" y="337803"/>
            <a:ext cx="2602261" cy="192332"/>
          </a:xfrm>
          <a:prstGeom prst="rect">
            <a:avLst/>
          </a:prstGeom>
          <a:noFill/>
        </p:spPr>
        <p:txBody>
          <a:bodyPr wrap="none" lIns="68553" tIns="34276" rIns="68553" bIns="34276">
            <a:spAutoFit/>
          </a:bodyPr>
          <a:lstStyle/>
          <a:p>
            <a:pPr algn="l">
              <a:defRPr/>
            </a:pP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工业自动化  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工业机器人 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新能源汽车  </a:t>
            </a:r>
            <a:r>
              <a:rPr lang="en-US" altLang="zh-CN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轨道交通</a:t>
            </a:r>
            <a:endParaRPr lang="zh-CN" altLang="en-US" sz="800" dirty="0">
              <a:solidFill>
                <a:prstClr val="white">
                  <a:lumMod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7863" y="253722"/>
            <a:ext cx="1501959" cy="2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2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4006466"/>
            <a:ext cx="3600000" cy="1799327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811032"/>
            <a:ext cx="3600000" cy="1799768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4" name="内容占位符 9"/>
          <p:cNvSpPr>
            <a:spLocks noGrp="1"/>
          </p:cNvSpPr>
          <p:nvPr>
            <p:ph sz="quarter" idx="13"/>
          </p:nvPr>
        </p:nvSpPr>
        <p:spPr>
          <a:xfrm>
            <a:off x="4295774" y="1809750"/>
            <a:ext cx="7341499" cy="1801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</p:txBody>
      </p:sp>
      <p:sp>
        <p:nvSpPr>
          <p:cNvPr id="15" name="内容占位符 9"/>
          <p:cNvSpPr>
            <a:spLocks noGrp="1"/>
          </p:cNvSpPr>
          <p:nvPr>
            <p:ph sz="quarter" idx="16"/>
          </p:nvPr>
        </p:nvSpPr>
        <p:spPr>
          <a:xfrm>
            <a:off x="4295774" y="4004438"/>
            <a:ext cx="7341499" cy="1801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</p:txBody>
      </p:sp>
      <p:sp>
        <p:nvSpPr>
          <p:cNvPr id="17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8" name="矩形 7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6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15" userDrawn="1">
          <p15:clr>
            <a:srgbClr val="FBAE40"/>
          </p15:clr>
        </p15:guide>
        <p15:guide id="2" pos="270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 视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enplatzhalter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2190413" cy="6859588"/>
          </a:xfrm>
          <a:prstGeom prst="rect">
            <a:avLst/>
          </a:prstGeom>
        </p:spPr>
        <p:txBody>
          <a:bodyPr lIns="540000" tIns="540000" rIns="540000" bIns="540000" anchor="ctr" anchorCtr="1"/>
          <a:lstStyle>
            <a:lvl1pPr marL="18000" indent="0">
              <a:buNone/>
              <a:defRPr/>
            </a:lvl1pPr>
          </a:lstStyle>
          <a:p>
            <a:r>
              <a:rPr lang="zh-CN" altLang="en-US" noProof="0" dirty="0" smtClean="0"/>
              <a:t>插入视频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22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上下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4473794"/>
            <a:ext cx="11088000" cy="1332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000"/>
              </a:spcBef>
              <a:buFontTx/>
              <a:buNone/>
              <a:defRPr sz="16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插入文字描述</a:t>
            </a:r>
            <a:endParaRPr lang="en-US" noProof="0" dirty="0"/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89600" cy="43272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8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517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 3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038800" y="4004744"/>
            <a:ext cx="3600000" cy="180105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spcBef>
                <a:spcPts val="1000"/>
              </a:spcBef>
              <a:buFontTx/>
              <a:buNone/>
              <a:defRPr sz="16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插入文字描述</a:t>
            </a:r>
            <a:endParaRPr lang="en-US" altLang="zh-CN" noProof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94800" y="4004744"/>
            <a:ext cx="3600000" cy="180105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spcBef>
                <a:spcPts val="1000"/>
              </a:spcBef>
              <a:buFontTx/>
              <a:buNone/>
              <a:defRPr sz="16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插入文字描述</a:t>
            </a:r>
            <a:endParaRPr lang="en-US" altLang="zh-CN" noProof="0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4004744"/>
            <a:ext cx="3600000" cy="180105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spcBef>
                <a:spcPts val="1000"/>
              </a:spcBef>
              <a:buFontTx/>
              <a:buNone/>
              <a:defRPr sz="16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插入文字描述</a:t>
            </a:r>
            <a:endParaRPr lang="en-US" noProof="0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8800" y="1809750"/>
            <a:ext cx="3600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4800" y="1809750"/>
            <a:ext cx="3600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809750"/>
            <a:ext cx="3600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7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3" name="矩形 12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87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 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533207" y="3303208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287606" y="3303208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42004" y="3303208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96402" y="3303208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3303208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533207" y="1809750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287606" y="1809750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042004" y="1809750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796402" y="1809750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1809750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marR="0" indent="0" algn="ctr" defTabSz="10885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30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9533207" y="5491982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287606" y="5491982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33" name="Textplatzhalter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042004" y="5491982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796402" y="5491982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50800" y="5491982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36" name="Bildplatzhalter 5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9533207" y="3998524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37" name="Bildplatzhalter 4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7287606" y="3998524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38" name="Bildplatzhalter 3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5042004" y="3998524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2796402" y="3998524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40" name="Bildplatzhalter 1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550800" y="3998524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marR="0" indent="0" algn="ctr" defTabSz="10885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42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146219"/>
            <a:ext cx="252000" cy="3066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24" name="矩形 23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26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 图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38800" y="5500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294800" y="5500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5500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038800" y="3304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94800" y="3304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0800" y="3304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038800" y="4005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4294800" y="4005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30" name="Bildplatzhalter 4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50800" y="4005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8800" y="1809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插图图片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94800" y="1809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809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23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146219"/>
            <a:ext cx="252000" cy="3066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6" name="矩形 15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90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973274" y="4004744"/>
            <a:ext cx="2664000" cy="1801050"/>
          </a:xfrm>
          <a:prstGeom prst="rect">
            <a:avLst/>
          </a:prstGeom>
        </p:spPr>
        <p:txBody>
          <a:bodyPr tIns="72000" bIns="72000"/>
          <a:lstStyle>
            <a:lvl1pPr>
              <a:defRPr lang="en-US" altLang="zh-CN" sz="1600" noProof="0" dirty="0"/>
            </a:lvl1pPr>
          </a:lstStyle>
          <a:p>
            <a:pPr marL="0" lvl="0" indent="0">
              <a:lnSpc>
                <a:spcPct val="130000"/>
              </a:lnSpc>
              <a:buFontTx/>
              <a:buNone/>
            </a:pPr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67072" y="4004744"/>
            <a:ext cx="2664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8936" y="4004744"/>
            <a:ext cx="2664000" cy="1801050"/>
          </a:xfrm>
          <a:prstGeom prst="rect">
            <a:avLst/>
          </a:prstGeom>
        </p:spPr>
        <p:txBody>
          <a:bodyPr tIns="72000" bIns="72000"/>
          <a:lstStyle>
            <a:lvl1pPr>
              <a:defRPr lang="en-US" altLang="zh-CN" sz="1600" noProof="0" dirty="0"/>
            </a:lvl1pPr>
          </a:lstStyle>
          <a:p>
            <a:pPr marL="0" lvl="0" indent="0">
              <a:lnSpc>
                <a:spcPct val="130000"/>
              </a:lnSpc>
              <a:buFontTx/>
              <a:buNone/>
            </a:pPr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4004744"/>
            <a:ext cx="2664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975207" y="1809750"/>
            <a:ext cx="2664000" cy="1801050"/>
          </a:xfrm>
          <a:prstGeom prst="rect">
            <a:avLst/>
          </a:prstGeom>
        </p:spPr>
        <p:txBody>
          <a:bodyPr tIns="72000" bIns="72000"/>
          <a:lstStyle>
            <a:lvl1pPr>
              <a:defRPr lang="en-US" altLang="zh-CN" sz="1600" noProof="0" dirty="0"/>
            </a:lvl1pPr>
          </a:lstStyle>
          <a:p>
            <a:pPr marL="0" lvl="0" indent="0">
              <a:lnSpc>
                <a:spcPct val="130000"/>
              </a:lnSpc>
              <a:buFontTx/>
              <a:buNone/>
            </a:pPr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67072" y="1809750"/>
            <a:ext cx="2664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57003" y="1809750"/>
            <a:ext cx="2664000" cy="180105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buFontTx/>
              <a:buNone/>
              <a:defRPr sz="16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插入文字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809750"/>
            <a:ext cx="2664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3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136851"/>
            <a:ext cx="252000" cy="3159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8" name="矩形 17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63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文字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5"/>
          <p:cNvSpPr>
            <a:spLocks noGrp="1"/>
          </p:cNvSpPr>
          <p:nvPr>
            <p:ph idx="16" hasCustomPrompt="1"/>
          </p:nvPr>
        </p:nvSpPr>
        <p:spPr bwMode="gray">
          <a:xfrm>
            <a:off x="6166800" y="3895207"/>
            <a:ext cx="5472000" cy="191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0" indent="0">
              <a:buNone/>
              <a:defRPr lang="de-DE" dirty="0" smtClean="0"/>
            </a:lvl1pPr>
            <a:lvl2pPr marL="450000" indent="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dirty="0" smtClean="0"/>
            </a:lvl2pPr>
            <a:lvl3pPr marL="810000" indent="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dirty="0" smtClean="0"/>
            </a:lvl3pPr>
            <a:lvl4pPr marL="1170000" indent="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dirty="0"/>
            </a:lvl4pPr>
          </a:lstStyle>
          <a:p>
            <a:pPr lvl="0"/>
            <a:r>
              <a:rPr lang="zh-CN" altLang="en-US" noProof="0" dirty="0" smtClean="0"/>
              <a:t>插入文字或表格</a:t>
            </a:r>
            <a:endParaRPr lang="en-US" noProof="0" dirty="0"/>
          </a:p>
        </p:txBody>
      </p:sp>
      <p:sp>
        <p:nvSpPr>
          <p:cNvPr id="10" name="Textplatzhalter 4"/>
          <p:cNvSpPr>
            <a:spLocks noGrp="1"/>
          </p:cNvSpPr>
          <p:nvPr>
            <p:ph idx="15" hasCustomPrompt="1"/>
          </p:nvPr>
        </p:nvSpPr>
        <p:spPr bwMode="gray">
          <a:xfrm>
            <a:off x="550800" y="3895207"/>
            <a:ext cx="5472000" cy="191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0" indent="0">
              <a:buFontTx/>
              <a:buNone/>
              <a:defRPr lang="de-DE" dirty="0" smtClean="0"/>
            </a:lvl1pPr>
            <a:lvl2pPr marL="45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2pPr>
            <a:lvl3pPr marL="81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3pPr>
            <a:lvl4pPr marL="117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/>
            </a:lvl4pPr>
          </a:lstStyle>
          <a:p>
            <a:pPr lvl="0"/>
            <a:r>
              <a:rPr lang="zh-CN" altLang="en-US" noProof="0" dirty="0" smtClean="0"/>
              <a:t>插入文字或表格</a:t>
            </a:r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6166800" y="1809749"/>
            <a:ext cx="5472000" cy="191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0" indent="0">
              <a:buFontTx/>
              <a:buNone/>
              <a:defRPr lang="de-DE" dirty="0" smtClean="0"/>
            </a:lvl1pPr>
            <a:lvl2pPr marL="45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2pPr>
            <a:lvl3pPr marL="81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3pPr>
            <a:lvl4pPr marL="117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/>
            </a:lvl4pPr>
          </a:lstStyle>
          <a:p>
            <a:pPr lvl="0"/>
            <a:r>
              <a:rPr lang="zh-CN" altLang="en-US" noProof="0" dirty="0" smtClean="0"/>
              <a:t>插入文字或表格</a:t>
            </a:r>
            <a:endParaRPr lang="en-US" noProof="0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809749"/>
            <a:ext cx="5472000" cy="19102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252000" tIns="252000" rIns="252000" bIns="252000" rtlCol="0">
            <a:noAutofit/>
          </a:bodyPr>
          <a:lstStyle>
            <a:lvl1pPr marL="0" indent="0">
              <a:buFontTx/>
              <a:buNone/>
              <a:defRPr lang="de-DE" dirty="0" smtClean="0"/>
            </a:lvl1pPr>
            <a:lvl2pPr marL="45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2pPr>
            <a:lvl3pPr marL="81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3pPr>
            <a:lvl4pPr marL="117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zh-CN" altLang="en-US" noProof="0" dirty="0" smtClean="0"/>
              <a:t>插入文字或表格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3" name="矩形 12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92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8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8800" y="2365668"/>
            <a:ext cx="3600000" cy="3441131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4800" y="4537514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altLang="zh-CN" noProof="0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4537514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altLang="zh-CN" noProof="0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294800" y="3173632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altLang="zh-CN" noProof="0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50800" y="3173632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altLang="zh-CN" noProof="0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294800" y="1809750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noProof="0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809750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1" name="矩形 10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36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9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8800" y="1809750"/>
            <a:ext cx="3600000" cy="3997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noProof="0" dirty="0"/>
              <a:t>Please insert a picture.</a:t>
            </a:r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294800" y="4898635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9" name="Textplatzhalter 8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0800" y="4898635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4800" y="3869007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869007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294800" y="2839378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50800" y="2839378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294800" y="1809749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809749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noProof="0" dirty="0"/>
          </a:p>
        </p:txBody>
      </p:sp>
      <p:sp>
        <p:nvSpPr>
          <p:cNvPr id="14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6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3" name="矩形 12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496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/>
          </p:cNvSpPr>
          <p:nvPr userDrawn="1"/>
        </p:nvSpPr>
        <p:spPr bwMode="auto">
          <a:xfrm>
            <a:off x="1349125" y="2186957"/>
            <a:ext cx="2812026" cy="12226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/>
          <a:p>
            <a:pPr algn="ctr" eaLnBrk="1">
              <a:defRPr/>
            </a:pPr>
            <a:r>
              <a:rPr lang="zh-CN" altLang="en-US" sz="9600" b="1" dirty="0" smtClean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目录</a:t>
            </a:r>
            <a:endParaRPr lang="zh-CN" altLang="zh-CN" sz="96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1360660" y="3613658"/>
            <a:ext cx="2788954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rot="5400000" flipV="1">
            <a:off x="6533332" y="2224276"/>
            <a:ext cx="488650" cy="111152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20" name="矩形 19"/>
          <p:cNvSpPr/>
          <p:nvPr userDrawn="1"/>
        </p:nvSpPr>
        <p:spPr>
          <a:xfrm rot="5400000" flipV="1">
            <a:off x="6533334" y="3155140"/>
            <a:ext cx="488650" cy="111152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21" name="矩形 20"/>
          <p:cNvSpPr/>
          <p:nvPr userDrawn="1"/>
        </p:nvSpPr>
        <p:spPr>
          <a:xfrm rot="5400000" flipV="1">
            <a:off x="6533335" y="4086003"/>
            <a:ext cx="488650" cy="111152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5807681" y="2025331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27" name="内容占位符 25"/>
          <p:cNvSpPr>
            <a:spLocks noGrp="1"/>
          </p:cNvSpPr>
          <p:nvPr>
            <p:ph sz="quarter" idx="11" hasCustomPrompt="1"/>
          </p:nvPr>
        </p:nvSpPr>
        <p:spPr>
          <a:xfrm>
            <a:off x="7033218" y="2025331"/>
            <a:ext cx="4570123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请输入章节目录</a:t>
            </a:r>
            <a:endParaRPr lang="zh-CN" altLang="en-US" dirty="0"/>
          </a:p>
        </p:txBody>
      </p:sp>
      <p:sp>
        <p:nvSpPr>
          <p:cNvPr id="28" name="内容占位符 25"/>
          <p:cNvSpPr>
            <a:spLocks noGrp="1"/>
          </p:cNvSpPr>
          <p:nvPr>
            <p:ph sz="quarter" idx="12" hasCustomPrompt="1"/>
          </p:nvPr>
        </p:nvSpPr>
        <p:spPr>
          <a:xfrm>
            <a:off x="5807681" y="2952431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29" name="内容占位符 25"/>
          <p:cNvSpPr>
            <a:spLocks noGrp="1"/>
          </p:cNvSpPr>
          <p:nvPr>
            <p:ph sz="quarter" idx="13" hasCustomPrompt="1"/>
          </p:nvPr>
        </p:nvSpPr>
        <p:spPr>
          <a:xfrm>
            <a:off x="7033218" y="2952431"/>
            <a:ext cx="4570123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请输入章节目录</a:t>
            </a:r>
            <a:endParaRPr lang="zh-CN" altLang="en-US" dirty="0"/>
          </a:p>
        </p:txBody>
      </p:sp>
      <p:sp>
        <p:nvSpPr>
          <p:cNvPr id="32" name="矩形 31"/>
          <p:cNvSpPr/>
          <p:nvPr userDrawn="1"/>
        </p:nvSpPr>
        <p:spPr>
          <a:xfrm rot="5400000" flipV="1">
            <a:off x="6533334" y="4082240"/>
            <a:ext cx="488650" cy="111152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34" name="内容占位符 25"/>
          <p:cNvSpPr>
            <a:spLocks noGrp="1"/>
          </p:cNvSpPr>
          <p:nvPr>
            <p:ph sz="quarter" idx="14" hasCustomPrompt="1"/>
          </p:nvPr>
        </p:nvSpPr>
        <p:spPr>
          <a:xfrm>
            <a:off x="5807681" y="3879531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35" name="内容占位符 25"/>
          <p:cNvSpPr>
            <a:spLocks noGrp="1"/>
          </p:cNvSpPr>
          <p:nvPr>
            <p:ph sz="quarter" idx="15" hasCustomPrompt="1"/>
          </p:nvPr>
        </p:nvSpPr>
        <p:spPr>
          <a:xfrm>
            <a:off x="7033218" y="3879531"/>
            <a:ext cx="4570123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请输入章节目录</a:t>
            </a:r>
            <a:endParaRPr lang="zh-CN" altLang="en-US" dirty="0"/>
          </a:p>
        </p:txBody>
      </p:sp>
      <p:sp>
        <p:nvSpPr>
          <p:cNvPr id="18" name="矩形 17"/>
          <p:cNvSpPr/>
          <p:nvPr userDrawn="1"/>
        </p:nvSpPr>
        <p:spPr>
          <a:xfrm rot="5400000" flipV="1">
            <a:off x="6521270" y="5023300"/>
            <a:ext cx="488650" cy="111152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22" name="内容占位符 25"/>
          <p:cNvSpPr>
            <a:spLocks noGrp="1"/>
          </p:cNvSpPr>
          <p:nvPr>
            <p:ph sz="quarter" idx="16" hasCustomPrompt="1"/>
          </p:nvPr>
        </p:nvSpPr>
        <p:spPr>
          <a:xfrm>
            <a:off x="5795617" y="4820591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3" name="内容占位符 25"/>
          <p:cNvSpPr>
            <a:spLocks noGrp="1"/>
          </p:cNvSpPr>
          <p:nvPr>
            <p:ph sz="quarter" idx="17" hasCustomPrompt="1"/>
          </p:nvPr>
        </p:nvSpPr>
        <p:spPr>
          <a:xfrm>
            <a:off x="7021154" y="4820591"/>
            <a:ext cx="4570123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请输入章节目录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51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0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975207" y="3886688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6" name="Textplatzhalter 8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67072" y="3886688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58936" y="3886688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886688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975207" y="1809750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67072" y="1809750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58936" y="1809750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809750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noProof="0" dirty="0"/>
          </a:p>
        </p:txBody>
      </p:sp>
      <p:sp>
        <p:nvSpPr>
          <p:cNvPr id="13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5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2" name="矩形 11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30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1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039207" y="3754800"/>
            <a:ext cx="3600000" cy="20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5206" y="3754800"/>
            <a:ext cx="3600000" cy="20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754800"/>
            <a:ext cx="3600000" cy="20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noProof="0" dirty="0"/>
          </a:p>
        </p:txBody>
      </p:sp>
      <p:sp>
        <p:nvSpPr>
          <p:cNvPr id="9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550864" y="1809750"/>
            <a:ext cx="11086410" cy="1619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</p:txBody>
      </p:sp>
      <p:sp>
        <p:nvSpPr>
          <p:cNvPr id="12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8" name="矩形 7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84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2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9207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5206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3" name="内容占位符 9"/>
          <p:cNvSpPr>
            <a:spLocks noGrp="1"/>
          </p:cNvSpPr>
          <p:nvPr>
            <p:ph sz="quarter" idx="13"/>
          </p:nvPr>
        </p:nvSpPr>
        <p:spPr>
          <a:xfrm>
            <a:off x="550864" y="1809750"/>
            <a:ext cx="11086410" cy="1619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</p:txBody>
      </p:sp>
      <p:sp>
        <p:nvSpPr>
          <p:cNvPr id="15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8" name="矩形 7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23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2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9273" y="3754800"/>
            <a:ext cx="11090277" cy="2052000"/>
          </a:xfrm>
          <a:prstGeom prst="rect">
            <a:avLst/>
          </a:prstGeom>
          <a:solidFill>
            <a:srgbClr val="008CCF"/>
          </a:solidFill>
        </p:spPr>
        <p:txBody>
          <a:bodyPr lIns="540000" tIns="252000" rIns="540000" bIns="252000" anchor="ctr" anchorCtr="0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重要观点陈述</a:t>
            </a:r>
            <a:endParaRPr lang="en-US" noProof="0" dirty="0"/>
          </a:p>
        </p:txBody>
      </p:sp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8" name="内容占位符 9"/>
          <p:cNvSpPr>
            <a:spLocks noGrp="1"/>
          </p:cNvSpPr>
          <p:nvPr>
            <p:ph sz="quarter" idx="13"/>
          </p:nvPr>
        </p:nvSpPr>
        <p:spPr>
          <a:xfrm>
            <a:off x="549273" y="1809750"/>
            <a:ext cx="6283327" cy="1619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</p:txBody>
      </p:sp>
      <p:sp>
        <p:nvSpPr>
          <p:cNvPr id="10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50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3 重点阐述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63" y="909638"/>
            <a:ext cx="11088688" cy="4897162"/>
          </a:xfrm>
          <a:prstGeom prst="rect">
            <a:avLst/>
          </a:prstGeom>
          <a:solidFill>
            <a:srgbClr val="008CCF"/>
          </a:solidFill>
        </p:spPr>
        <p:txBody>
          <a:bodyPr lIns="540000" tIns="540000" rIns="540000" bIns="540000" anchor="ctr" anchorCtr="0"/>
          <a:lstStyle>
            <a:lvl1pPr marL="0" indent="0" algn="ctr">
              <a:buFontTx/>
              <a:buNone/>
              <a:defRPr sz="2800" baseline="0">
                <a:solidFill>
                  <a:schemeClr val="bg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重要观点陈述</a:t>
            </a:r>
            <a:endParaRPr lang="en-US" altLang="zh-CN" noProof="0" dirty="0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755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292013" cy="6857108"/>
          </a:xfrm>
          <a:prstGeom prst="rect">
            <a:avLst/>
          </a:prstGeom>
          <a:solidFill>
            <a:srgbClr val="028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477" y="2610901"/>
            <a:ext cx="5399458" cy="818099"/>
          </a:xfrm>
          <a:prstGeom prst="rect">
            <a:avLst/>
          </a:prstGeom>
        </p:spPr>
      </p:pic>
      <p:sp>
        <p:nvSpPr>
          <p:cNvPr id="8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793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147526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标注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2857674" y="1557338"/>
            <a:ext cx="1402001" cy="249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字体使用</a:t>
            </a: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字号大小</a:t>
            </a: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行距</a:t>
            </a: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颜色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395052" y="1557338"/>
            <a:ext cx="3727457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微软雅黑    微软雅黑加粗</a:t>
            </a: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一级标题： </a:t>
            </a: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28pt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依据页面内容的多少进行选择，但原则</a:t>
            </a: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≥</a:t>
            </a: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12pt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正文 </a:t>
            </a: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1.3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Segoe UI Light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5176185" y="3708265"/>
            <a:ext cx="247650" cy="247650"/>
          </a:xfrm>
          <a:prstGeom prst="rect">
            <a:avLst/>
          </a:prstGeom>
          <a:solidFill>
            <a:srgbClr val="87C828"/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>
              <a:solidFill>
                <a:srgbClr val="85C02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395051" y="3665538"/>
            <a:ext cx="3727457" cy="33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辅助色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595201" y="3665538"/>
            <a:ext cx="3727457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R 135  G 200   B</a:t>
            </a:r>
            <a:r>
              <a:rPr lang="en-US" altLang="zh-CN" sz="1333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 40</a:t>
            </a: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 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76185" y="4316536"/>
            <a:ext cx="247650" cy="247650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>
              <a:solidFill>
                <a:srgbClr val="85C02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595201" y="4273809"/>
            <a:ext cx="3727457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R 0      G 140   B</a:t>
            </a:r>
            <a:r>
              <a:rPr lang="en-US" altLang="zh-CN" sz="1333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 207</a:t>
            </a: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 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11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763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895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72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6604000" y="1557794"/>
            <a:ext cx="5033275" cy="42481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5" name="矩形 14"/>
          <p:cNvSpPr/>
          <p:nvPr/>
        </p:nvSpPr>
        <p:spPr>
          <a:xfrm rot="2037035">
            <a:off x="1600954" y="4319386"/>
            <a:ext cx="1039107" cy="1959738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rgbClr val="80BB2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 rot="5401190">
            <a:off x="2929900" y="2662882"/>
            <a:ext cx="187346" cy="6463921"/>
            <a:chOff x="1601672" y="-1118831"/>
            <a:chExt cx="102209" cy="914400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矩形 27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9" name="矩形 14"/>
          <p:cNvSpPr/>
          <p:nvPr/>
        </p:nvSpPr>
        <p:spPr>
          <a:xfrm rot="2037035">
            <a:off x="1558333" y="3239322"/>
            <a:ext cx="1039107" cy="1959738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rgbClr val="028DC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矩形 14"/>
          <p:cNvSpPr/>
          <p:nvPr/>
        </p:nvSpPr>
        <p:spPr>
          <a:xfrm rot="2037035">
            <a:off x="1305276" y="2175248"/>
            <a:ext cx="1039107" cy="1948280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13648 w 1237784"/>
              <a:gd name="connsiteY3" fmla="*/ 838862 h 2334439"/>
              <a:gd name="connsiteX4" fmla="*/ 1224136 w 1237784"/>
              <a:gd name="connsiteY4" fmla="*/ 0 h 2334439"/>
              <a:gd name="connsiteX0" fmla="*/ 1237784 w 1237784"/>
              <a:gd name="connsiteY0" fmla="*/ 0 h 2320791"/>
              <a:gd name="connsiteX1" fmla="*/ 1237784 w 1237784"/>
              <a:gd name="connsiteY1" fmla="*/ 1472187 h 2320791"/>
              <a:gd name="connsiteX2" fmla="*/ 0 w 1237784"/>
              <a:gd name="connsiteY2" fmla="*/ 2320791 h 2320791"/>
              <a:gd name="connsiteX3" fmla="*/ 13648 w 1237784"/>
              <a:gd name="connsiteY3" fmla="*/ 825214 h 2320791"/>
              <a:gd name="connsiteX4" fmla="*/ 1237784 w 1237784"/>
              <a:gd name="connsiteY4" fmla="*/ 0 h 232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20791">
                <a:moveTo>
                  <a:pt x="1237784" y="0"/>
                </a:moveTo>
                <a:lnTo>
                  <a:pt x="1237784" y="1472187"/>
                </a:lnTo>
                <a:lnTo>
                  <a:pt x="0" y="2320791"/>
                </a:lnTo>
                <a:lnTo>
                  <a:pt x="13648" y="825214"/>
                </a:lnTo>
                <a:lnTo>
                  <a:pt x="1237784" y="0"/>
                </a:lnTo>
                <a:close/>
              </a:path>
            </a:pathLst>
          </a:custGeom>
          <a:solidFill>
            <a:srgbClr val="80BB2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 rot="5401190">
            <a:off x="2650099" y="-360582"/>
            <a:ext cx="187383" cy="6160207"/>
            <a:chOff x="1601672" y="-1118831"/>
            <a:chExt cx="102209" cy="914400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矩形 25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5401190">
            <a:off x="2887278" y="1582819"/>
            <a:ext cx="187346" cy="6463921"/>
            <a:chOff x="1601672" y="-1118831"/>
            <a:chExt cx="102209" cy="9144000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矩形 23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13" name="矩形 14"/>
          <p:cNvSpPr/>
          <p:nvPr/>
        </p:nvSpPr>
        <p:spPr>
          <a:xfrm rot="2037035">
            <a:off x="999933" y="1145461"/>
            <a:ext cx="1039107" cy="1959738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rgbClr val="028DC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1190">
            <a:off x="2188147" y="-619004"/>
            <a:ext cx="310476" cy="4667605"/>
            <a:chOff x="1601672" y="-1118831"/>
            <a:chExt cx="154347" cy="91440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886388" y="3382761"/>
              <a:ext cx="9144000" cy="140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矩形 21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5401190">
            <a:off x="2532206" y="581989"/>
            <a:ext cx="225464" cy="6358024"/>
            <a:chOff x="1601672" y="-1118831"/>
            <a:chExt cx="102209" cy="91440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矩形 19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29" name="内容占位符 28"/>
          <p:cNvSpPr>
            <a:spLocks noGrp="1"/>
          </p:cNvSpPr>
          <p:nvPr>
            <p:ph sz="quarter" idx="13" hasCustomPrompt="1"/>
          </p:nvPr>
        </p:nvSpPr>
        <p:spPr>
          <a:xfrm>
            <a:off x="2828925" y="1860824"/>
            <a:ext cx="3472932" cy="46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插入二级目录</a:t>
            </a:r>
            <a:endParaRPr lang="zh-CN" altLang="en-US" dirty="0"/>
          </a:p>
        </p:txBody>
      </p:sp>
      <p:sp>
        <p:nvSpPr>
          <p:cNvPr id="30" name="内容占位符 28"/>
          <p:cNvSpPr>
            <a:spLocks noGrp="1"/>
          </p:cNvSpPr>
          <p:nvPr>
            <p:ph sz="quarter" idx="14" hasCustomPrompt="1"/>
          </p:nvPr>
        </p:nvSpPr>
        <p:spPr>
          <a:xfrm>
            <a:off x="2828925" y="2938099"/>
            <a:ext cx="3472932" cy="46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插入二级目录</a:t>
            </a:r>
            <a:endParaRPr lang="zh-CN" altLang="en-US" dirty="0"/>
          </a:p>
        </p:txBody>
      </p:sp>
      <p:sp>
        <p:nvSpPr>
          <p:cNvPr id="31" name="内容占位符 28"/>
          <p:cNvSpPr>
            <a:spLocks noGrp="1"/>
          </p:cNvSpPr>
          <p:nvPr>
            <p:ph sz="quarter" idx="15" hasCustomPrompt="1"/>
          </p:nvPr>
        </p:nvSpPr>
        <p:spPr>
          <a:xfrm>
            <a:off x="2828925" y="4017291"/>
            <a:ext cx="3472932" cy="46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插入二级目录</a:t>
            </a:r>
            <a:endParaRPr lang="zh-CN" altLang="en-US" dirty="0"/>
          </a:p>
        </p:txBody>
      </p:sp>
      <p:sp>
        <p:nvSpPr>
          <p:cNvPr id="32" name="内容占位符 28"/>
          <p:cNvSpPr>
            <a:spLocks noGrp="1"/>
          </p:cNvSpPr>
          <p:nvPr>
            <p:ph sz="quarter" idx="16" hasCustomPrompt="1"/>
          </p:nvPr>
        </p:nvSpPr>
        <p:spPr>
          <a:xfrm>
            <a:off x="2828925" y="5134471"/>
            <a:ext cx="3472932" cy="46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插入二级目录</a:t>
            </a:r>
            <a:endParaRPr lang="zh-CN" altLang="en-US" dirty="0"/>
          </a:p>
        </p:txBody>
      </p:sp>
      <p:sp>
        <p:nvSpPr>
          <p:cNvPr id="3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260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835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007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710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031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252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71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78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26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56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47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全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1207" y="1809750"/>
            <a:ext cx="11088000" cy="3524251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zh-CN" altLang="en-US" noProof="0" dirty="0" smtClean="0"/>
              <a:t>请插入图片</a:t>
            </a:r>
            <a:endParaRPr lang="en-US" noProof="0" dirty="0"/>
          </a:p>
        </p:txBody>
      </p:sp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5" name="Fußzeilenplatzhalter"/>
          <p:cNvSpPr>
            <a:spLocks noGrp="1"/>
          </p:cNvSpPr>
          <p:nvPr>
            <p:ph type="ftr" sz="quarter" idx="3"/>
          </p:nvPr>
        </p:nvSpPr>
        <p:spPr bwMode="gray">
          <a:xfrm>
            <a:off x="551207" y="5445489"/>
            <a:ext cx="7164000" cy="35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图片备注</a:t>
            </a:r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50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33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185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851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423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367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0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966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946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3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5"/>
          <p:cNvSpPr>
            <a:spLocks noGrp="1"/>
          </p:cNvSpPr>
          <p:nvPr>
            <p:ph type="pic" sz="quarter" idx="10" hasCustomPrompt="1"/>
          </p:nvPr>
        </p:nvSpPr>
        <p:spPr>
          <a:xfrm>
            <a:off x="4734457" y="1716088"/>
            <a:ext cx="5404906" cy="20923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dirty="0" smtClean="0"/>
              <a:t>插入图片</a:t>
            </a:r>
            <a:endParaRPr lang="zh-CN" altLang="en-US" dirty="0"/>
          </a:p>
        </p:txBody>
      </p:sp>
      <p:sp>
        <p:nvSpPr>
          <p:cNvPr id="3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7" name="矩形 6"/>
          <p:cNvSpPr/>
          <p:nvPr userDrawn="1"/>
        </p:nvSpPr>
        <p:spPr>
          <a:xfrm>
            <a:off x="1964575" y="1761203"/>
            <a:ext cx="2634562" cy="2048729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964575" y="3924661"/>
            <a:ext cx="2634562" cy="2048729"/>
          </a:xfrm>
          <a:prstGeom prst="rect">
            <a:avLst/>
          </a:prstGeom>
          <a:solidFill>
            <a:srgbClr val="87C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4734457" y="3924661"/>
            <a:ext cx="2634562" cy="2048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7504339" y="3924661"/>
            <a:ext cx="2634562" cy="20487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775962" y="2575237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277596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53521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内容占位符 27"/>
          <p:cNvSpPr>
            <a:spLocks noGrp="1"/>
          </p:cNvSpPr>
          <p:nvPr>
            <p:ph sz="quarter" idx="11" hasCustomPrompt="1"/>
          </p:nvPr>
        </p:nvSpPr>
        <p:spPr>
          <a:xfrm>
            <a:off x="2672659" y="2092740"/>
            <a:ext cx="1164444" cy="366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插入内容</a:t>
            </a:r>
            <a:endParaRPr lang="zh-CN" altLang="en-US" dirty="0"/>
          </a:p>
        </p:txBody>
      </p:sp>
      <p:sp>
        <p:nvSpPr>
          <p:cNvPr id="29" name="内容占位符 27"/>
          <p:cNvSpPr>
            <a:spLocks noGrp="1"/>
          </p:cNvSpPr>
          <p:nvPr>
            <p:ph sz="quarter" idx="12" hasCustomPrompt="1"/>
          </p:nvPr>
        </p:nvSpPr>
        <p:spPr>
          <a:xfrm>
            <a:off x="2119086" y="2762249"/>
            <a:ext cx="2293257" cy="9243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" name="内容占位符 27"/>
          <p:cNvSpPr>
            <a:spLocks noGrp="1"/>
          </p:cNvSpPr>
          <p:nvPr>
            <p:ph sz="quarter" idx="13" hasCustomPrompt="1"/>
          </p:nvPr>
        </p:nvSpPr>
        <p:spPr>
          <a:xfrm>
            <a:off x="2672659" y="4139950"/>
            <a:ext cx="1164444" cy="366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插入内容</a:t>
            </a:r>
            <a:endParaRPr lang="zh-CN" altLang="en-US" dirty="0"/>
          </a:p>
        </p:txBody>
      </p:sp>
      <p:sp>
        <p:nvSpPr>
          <p:cNvPr id="31" name="内容占位符 27"/>
          <p:cNvSpPr>
            <a:spLocks noGrp="1"/>
          </p:cNvSpPr>
          <p:nvPr>
            <p:ph sz="quarter" idx="14" hasCustomPrompt="1"/>
          </p:nvPr>
        </p:nvSpPr>
        <p:spPr>
          <a:xfrm>
            <a:off x="2119086" y="4809459"/>
            <a:ext cx="2293257" cy="9243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2" name="内容占位符 27"/>
          <p:cNvSpPr>
            <a:spLocks noGrp="1"/>
          </p:cNvSpPr>
          <p:nvPr>
            <p:ph sz="quarter" idx="15" hasCustomPrompt="1"/>
          </p:nvPr>
        </p:nvSpPr>
        <p:spPr>
          <a:xfrm>
            <a:off x="5410524" y="4139950"/>
            <a:ext cx="1164444" cy="366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插入内容</a:t>
            </a:r>
            <a:endParaRPr lang="zh-CN" altLang="en-US" dirty="0"/>
          </a:p>
        </p:txBody>
      </p:sp>
      <p:sp>
        <p:nvSpPr>
          <p:cNvPr id="33" name="内容占位符 27"/>
          <p:cNvSpPr>
            <a:spLocks noGrp="1"/>
          </p:cNvSpPr>
          <p:nvPr>
            <p:ph sz="quarter" idx="16" hasCustomPrompt="1"/>
          </p:nvPr>
        </p:nvSpPr>
        <p:spPr>
          <a:xfrm>
            <a:off x="4856951" y="4809459"/>
            <a:ext cx="2293257" cy="9243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4" name="内容占位符 27"/>
          <p:cNvSpPr>
            <a:spLocks noGrp="1"/>
          </p:cNvSpPr>
          <p:nvPr>
            <p:ph sz="quarter" idx="17" hasCustomPrompt="1"/>
          </p:nvPr>
        </p:nvSpPr>
        <p:spPr>
          <a:xfrm>
            <a:off x="8169774" y="4139950"/>
            <a:ext cx="1164444" cy="366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插入内容</a:t>
            </a:r>
            <a:endParaRPr lang="zh-CN" altLang="en-US" dirty="0"/>
          </a:p>
        </p:txBody>
      </p:sp>
      <p:sp>
        <p:nvSpPr>
          <p:cNvPr id="35" name="内容占位符 27"/>
          <p:cNvSpPr>
            <a:spLocks noGrp="1"/>
          </p:cNvSpPr>
          <p:nvPr>
            <p:ph sz="quarter" idx="18" hasCustomPrompt="1"/>
          </p:nvPr>
        </p:nvSpPr>
        <p:spPr>
          <a:xfrm>
            <a:off x="7616201" y="4809459"/>
            <a:ext cx="2293257" cy="9243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16319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图文结合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49275" y="1809750"/>
            <a:ext cx="3598329" cy="3995738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4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4394200" y="1809750"/>
            <a:ext cx="7245350" cy="3995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39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8" name="内容占位符 9"/>
          <p:cNvSpPr>
            <a:spLocks noGrp="1"/>
          </p:cNvSpPr>
          <p:nvPr>
            <p:ph sz="quarter" idx="13"/>
          </p:nvPr>
        </p:nvSpPr>
        <p:spPr>
          <a:xfrm>
            <a:off x="549273" y="1809750"/>
            <a:ext cx="11090277" cy="3995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812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7" name="内容占位符 9"/>
          <p:cNvSpPr>
            <a:spLocks noGrp="1"/>
          </p:cNvSpPr>
          <p:nvPr>
            <p:ph sz="quarter" idx="13" hasCustomPrompt="1"/>
          </p:nvPr>
        </p:nvSpPr>
        <p:spPr>
          <a:xfrm>
            <a:off x="549273" y="1809750"/>
            <a:ext cx="11090277" cy="39957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插入图表</a:t>
            </a:r>
            <a:endParaRPr lang="zh-CN" altLang="en-US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5" name="矩形 4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88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两列文字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549274" y="1809750"/>
            <a:ext cx="5473702" cy="3995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内容占位符 9"/>
          <p:cNvSpPr>
            <a:spLocks noGrp="1"/>
          </p:cNvSpPr>
          <p:nvPr>
            <p:ph sz="quarter" idx="14"/>
          </p:nvPr>
        </p:nvSpPr>
        <p:spPr>
          <a:xfrm>
            <a:off x="6167438" y="1809750"/>
            <a:ext cx="5473702" cy="3995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3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19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794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Vermaßung"/>
          <p:cNvGrpSpPr/>
          <p:nvPr/>
        </p:nvGrpSpPr>
        <p:grpSpPr bwMode="gray">
          <a:xfrm>
            <a:off x="-345996" y="-294916"/>
            <a:ext cx="12338928" cy="6748104"/>
            <a:chOff x="-345996" y="-294916"/>
            <a:chExt cx="12338928" cy="6748104"/>
          </a:xfrm>
        </p:grpSpPr>
        <p:cxnSp>
          <p:nvCxnSpPr>
            <p:cNvPr id="26" name="Gerade Verbindung 25"/>
            <p:cNvCxnSpPr/>
            <p:nvPr/>
          </p:nvCxnSpPr>
          <p:spPr bwMode="gray">
            <a:xfrm flipV="1">
              <a:off x="549275" y="-294916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 bwMode="gray">
            <a:xfrm flipV="1">
              <a:off x="11639822" y="-294916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feld 39"/>
            <p:cNvSpPr txBox="1"/>
            <p:nvPr/>
          </p:nvSpPr>
          <p:spPr bwMode="gray">
            <a:xfrm>
              <a:off x="11632932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15,40</a:t>
              </a:r>
            </a:p>
          </p:txBody>
        </p:sp>
        <p:sp>
          <p:nvSpPr>
            <p:cNvPr id="25" name="Textfeld 39"/>
            <p:cNvSpPr txBox="1"/>
            <p:nvPr/>
          </p:nvSpPr>
          <p:spPr bwMode="gray">
            <a:xfrm>
              <a:off x="523081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15,40</a:t>
              </a:r>
            </a:p>
          </p:txBody>
        </p:sp>
        <p:sp>
          <p:nvSpPr>
            <p:cNvPr id="11" name="Textfeld 39"/>
            <p:cNvSpPr txBox="1"/>
            <p:nvPr/>
          </p:nvSpPr>
          <p:spPr bwMode="gray">
            <a:xfrm>
              <a:off x="-343330" y="31882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8,20</a:t>
              </a:r>
            </a:p>
          </p:txBody>
        </p:sp>
        <p:cxnSp>
          <p:nvCxnSpPr>
            <p:cNvPr id="12" name="Gerade Verbindung 11"/>
            <p:cNvCxnSpPr/>
            <p:nvPr/>
          </p:nvCxnSpPr>
          <p:spPr bwMode="gray">
            <a:xfrm rot="5400000" flipV="1">
              <a:off x="-180000" y="332250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feld 39"/>
            <p:cNvSpPr txBox="1"/>
            <p:nvPr/>
          </p:nvSpPr>
          <p:spPr bwMode="gray">
            <a:xfrm>
              <a:off x="-345996" y="751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7,00</a:t>
              </a:r>
            </a:p>
          </p:txBody>
        </p:sp>
        <p:cxnSp>
          <p:nvCxnSpPr>
            <p:cNvPr id="14" name="Gerade Verbindung 13"/>
            <p:cNvCxnSpPr/>
            <p:nvPr/>
          </p:nvCxnSpPr>
          <p:spPr bwMode="gray">
            <a:xfrm rot="5400000" flipV="1">
              <a:off x="-180000" y="764050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feld 39"/>
            <p:cNvSpPr txBox="1"/>
            <p:nvPr/>
          </p:nvSpPr>
          <p:spPr bwMode="gray">
            <a:xfrm>
              <a:off x="-345996" y="1363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5,20</a:t>
              </a:r>
            </a:p>
          </p:txBody>
        </p:sp>
        <p:cxnSp>
          <p:nvCxnSpPr>
            <p:cNvPr id="16" name="Gerade Verbindung 15"/>
            <p:cNvCxnSpPr/>
            <p:nvPr/>
          </p:nvCxnSpPr>
          <p:spPr bwMode="gray">
            <a:xfrm rot="5400000" flipV="1">
              <a:off x="-180000" y="1413794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feld 39"/>
            <p:cNvSpPr txBox="1"/>
            <p:nvPr/>
          </p:nvSpPr>
          <p:spPr bwMode="gray">
            <a:xfrm>
              <a:off x="-345996" y="566205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6,60</a:t>
              </a:r>
            </a:p>
          </p:txBody>
        </p:sp>
        <p:cxnSp>
          <p:nvCxnSpPr>
            <p:cNvPr id="18" name="Gerade Verbindung 17"/>
            <p:cNvCxnSpPr/>
            <p:nvPr/>
          </p:nvCxnSpPr>
          <p:spPr bwMode="gray">
            <a:xfrm rot="5400000" flipV="1">
              <a:off x="-165996" y="5659273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Textfeld 39"/>
            <p:cNvSpPr txBox="1"/>
            <p:nvPr/>
          </p:nvSpPr>
          <p:spPr bwMode="gray">
            <a:xfrm>
              <a:off x="-345996" y="593465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7,40</a:t>
              </a:r>
            </a:p>
          </p:txBody>
        </p:sp>
        <p:cxnSp>
          <p:nvCxnSpPr>
            <p:cNvPr id="20" name="Gerade Verbindung 19"/>
            <p:cNvCxnSpPr/>
            <p:nvPr/>
          </p:nvCxnSpPr>
          <p:spPr bwMode="gray">
            <a:xfrm rot="5400000" flipV="1">
              <a:off x="-180000" y="5948825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feld 39"/>
            <p:cNvSpPr txBox="1"/>
            <p:nvPr/>
          </p:nvSpPr>
          <p:spPr bwMode="gray">
            <a:xfrm>
              <a:off x="-345996" y="629444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8,40</a:t>
              </a:r>
            </a:p>
          </p:txBody>
        </p:sp>
        <p:cxnSp>
          <p:nvCxnSpPr>
            <p:cNvPr id="22" name="Gerade Verbindung 21"/>
            <p:cNvCxnSpPr/>
            <p:nvPr/>
          </p:nvCxnSpPr>
          <p:spPr bwMode="gray">
            <a:xfrm rot="5400000" flipV="1">
              <a:off x="-180000" y="6309188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feld 39"/>
            <p:cNvSpPr txBox="1"/>
            <p:nvPr userDrawn="1"/>
          </p:nvSpPr>
          <p:spPr bwMode="gray">
            <a:xfrm>
              <a:off x="-345996" y="1613816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 smtClean="0">
                  <a:solidFill>
                    <a:schemeClr val="tx2"/>
                  </a:solidFill>
                  <a:latin typeface="微软雅黑" panose="020B0503020204020204" pitchFamily="34" charset="-122"/>
                </a:rPr>
                <a:t>4.50</a:t>
              </a:r>
              <a:endParaRPr lang="de-DE" sz="800" b="0" i="0" kern="0" baseline="0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29" name="Gerade Verbindung 15"/>
            <p:cNvCxnSpPr/>
            <p:nvPr userDrawn="1"/>
          </p:nvCxnSpPr>
          <p:spPr bwMode="gray">
            <a:xfrm rot="5400000" flipV="1">
              <a:off x="-180000" y="1664163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9" name="TextBox 6"/>
          <p:cNvSpPr txBox="1"/>
          <p:nvPr userDrawn="1"/>
        </p:nvSpPr>
        <p:spPr>
          <a:xfrm>
            <a:off x="484981" y="337803"/>
            <a:ext cx="2602261" cy="192332"/>
          </a:xfrm>
          <a:prstGeom prst="rect">
            <a:avLst/>
          </a:prstGeom>
          <a:noFill/>
        </p:spPr>
        <p:txBody>
          <a:bodyPr wrap="none" lIns="68553" tIns="34276" rIns="68553" bIns="34276">
            <a:spAutoFit/>
          </a:bodyPr>
          <a:lstStyle/>
          <a:p>
            <a:pPr algn="l">
              <a:defRPr/>
            </a:pP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工业自动化  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工业机器人 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新能源汽车  </a:t>
            </a:r>
            <a:r>
              <a:rPr lang="en-US" altLang="zh-CN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轨道交通</a:t>
            </a:r>
            <a:endParaRPr lang="zh-CN" altLang="en-US" sz="800" dirty="0">
              <a:solidFill>
                <a:prstClr val="white">
                  <a:lumMod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137863" y="253722"/>
            <a:ext cx="1501959" cy="2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55" r:id="rId2"/>
    <p:sldLayoutId id="2147483653" r:id="rId3"/>
    <p:sldLayoutId id="2147483654" r:id="rId4"/>
    <p:sldLayoutId id="2147483714" r:id="rId5"/>
    <p:sldLayoutId id="2147483679" r:id="rId6"/>
    <p:sldLayoutId id="2147483705" r:id="rId7"/>
    <p:sldLayoutId id="2147483663" r:id="rId8"/>
    <p:sldLayoutId id="2147483662" r:id="rId9"/>
    <p:sldLayoutId id="2147483674" r:id="rId10"/>
    <p:sldLayoutId id="2147483708" r:id="rId11"/>
    <p:sldLayoutId id="2147483692" r:id="rId12"/>
    <p:sldLayoutId id="2147483675" r:id="rId13"/>
    <p:sldLayoutId id="2147483673" r:id="rId14"/>
    <p:sldLayoutId id="2147483677" r:id="rId15"/>
    <p:sldLayoutId id="2147483696" r:id="rId16"/>
    <p:sldLayoutId id="2147483695" r:id="rId17"/>
    <p:sldLayoutId id="2147483684" r:id="rId18"/>
    <p:sldLayoutId id="2147483685" r:id="rId19"/>
    <p:sldLayoutId id="2147483697" r:id="rId20"/>
    <p:sldLayoutId id="2147483689" r:id="rId21"/>
    <p:sldLayoutId id="2147483694" r:id="rId22"/>
    <p:sldLayoutId id="2147483690" r:id="rId23"/>
    <p:sldLayoutId id="2147483683" r:id="rId24"/>
    <p:sldLayoutId id="2147483712" r:id="rId25"/>
    <p:sldLayoutId id="2147483713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7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72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08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44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180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160000" indent="-27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6pPr>
      <a:lvl7pPr marL="2520000" indent="-27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2" userDrawn="1">
          <p15:clr>
            <a:srgbClr val="F26B43"/>
          </p15:clr>
        </p15:guide>
        <p15:guide id="3" orient="horz" pos="301" userDrawn="1">
          <p15:clr>
            <a:srgbClr val="F26B43"/>
          </p15:clr>
        </p15:guide>
        <p15:guide id="4" orient="horz" pos="573" userDrawn="1">
          <p15:clr>
            <a:srgbClr val="F26B43"/>
          </p15:clr>
        </p15:guide>
        <p15:guide id="5" orient="horz" pos="981" userDrawn="1">
          <p15:clr>
            <a:srgbClr val="F26B43"/>
          </p15:clr>
        </p15:guide>
        <p15:guide id="6" orient="horz" pos="3657" userDrawn="1">
          <p15:clr>
            <a:srgbClr val="F26B43"/>
          </p15:clr>
        </p15:guide>
        <p15:guide id="7" orient="horz" pos="3839" userDrawn="1">
          <p15:clr>
            <a:srgbClr val="F26B43"/>
          </p15:clr>
        </p15:guide>
        <p15:guide id="8" orient="horz" pos="4066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orient="horz" pos="11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877A-5D58-44D2-95C4-6368BCD3FE2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3CC2-90A1-44A7-8E60-33E2B01B2100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08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1"/>
          <p:cNvSpPr txBox="1"/>
          <p:nvPr/>
        </p:nvSpPr>
        <p:spPr>
          <a:xfrm>
            <a:off x="484188" y="6100425"/>
            <a:ext cx="2565777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All rights reserved </a:t>
            </a:r>
            <a:r>
              <a:rPr lang="zh-CN" alt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汇川技术，内部资料</a:t>
            </a:r>
            <a:endParaRPr lang="en-US" altLang="zh-CN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Company Confidential </a:t>
            </a:r>
            <a:r>
              <a:rPr lang="zh-CN" alt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注意保密，严禁外传</a:t>
            </a:r>
            <a:endParaRPr lang="zh-CN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263" y="572601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密级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公开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6310648" y="3427306"/>
            <a:ext cx="552910" cy="568135"/>
          </a:xfrm>
          <a:custGeom>
            <a:avLst/>
            <a:gdLst>
              <a:gd name="connsiteX0" fmla="*/ 0 w 542503"/>
              <a:gd name="connsiteY0" fmla="*/ 0 h 557441"/>
              <a:gd name="connsiteX1" fmla="*/ 542503 w 542503"/>
              <a:gd name="connsiteY1" fmla="*/ 0 h 557441"/>
              <a:gd name="connsiteX2" fmla="*/ 542503 w 542503"/>
              <a:gd name="connsiteY2" fmla="*/ 6762 h 557441"/>
              <a:gd name="connsiteX3" fmla="*/ 288488 w 542503"/>
              <a:gd name="connsiteY3" fmla="*/ 557441 h 557441"/>
              <a:gd name="connsiteX4" fmla="*/ 0 w 542503"/>
              <a:gd name="connsiteY4" fmla="*/ 557441 h 55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503" h="557441">
                <a:moveTo>
                  <a:pt x="0" y="0"/>
                </a:moveTo>
                <a:lnTo>
                  <a:pt x="542503" y="0"/>
                </a:lnTo>
                <a:lnTo>
                  <a:pt x="542503" y="6762"/>
                </a:lnTo>
                <a:lnTo>
                  <a:pt x="288488" y="557441"/>
                </a:lnTo>
                <a:lnTo>
                  <a:pt x="0" y="557441"/>
                </a:lnTo>
                <a:close/>
              </a:path>
            </a:pathLst>
          </a:custGeom>
          <a:solidFill>
            <a:srgbClr val="008CCF"/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/>
          </a:p>
        </p:txBody>
      </p:sp>
      <p:sp>
        <p:nvSpPr>
          <p:cNvPr id="21" name="矩形 20"/>
          <p:cNvSpPr/>
          <p:nvPr/>
        </p:nvSpPr>
        <p:spPr>
          <a:xfrm>
            <a:off x="-1" y="3427306"/>
            <a:ext cx="6310649" cy="568135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57607" y="3399972"/>
            <a:ext cx="6038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目的层群控系统及产品介绍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6172368" y="6090259"/>
            <a:ext cx="1418655" cy="33855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2019-12</a:t>
            </a:r>
            <a:endParaRPr kumimoji="1" lang="en-GB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172368" y="5552697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电梯事业部 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50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10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3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三、群控产品介绍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1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目的层群控柜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549272" y="2761684"/>
            <a:ext cx="470511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独立电源设计；电梯控制柜与群控柜供电互不影响</a:t>
            </a:r>
            <a:endParaRPr lang="en-US" altLang="zh-CN" sz="16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sz="16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1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可选配：双</a:t>
            </a:r>
            <a:r>
              <a:rPr lang="zh-CN" altLang="en-US" sz="1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备份设计：群控板的异常，会导致整个群控系统的瘫痪，所以群控柜采用双冗余备份，保证系统更可靠</a:t>
            </a:r>
            <a:r>
              <a:rPr lang="zh-CN" altLang="en-US" sz="1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sz="1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550</a:t>
            </a:r>
            <a:r>
              <a:rPr lang="zh-CN" altLang="en-US" sz="1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*</a:t>
            </a:r>
            <a:r>
              <a:rPr lang="en-US" altLang="zh-CN" sz="1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430</a:t>
            </a:r>
            <a:r>
              <a:rPr lang="zh-CN" altLang="en-US" sz="1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*</a:t>
            </a:r>
            <a:r>
              <a:rPr lang="en-US" altLang="zh-CN" sz="16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  <a:endParaRPr lang="zh-CN" altLang="en-US" sz="1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719547"/>
              </p:ext>
            </p:extLst>
          </p:nvPr>
        </p:nvGraphicFramePr>
        <p:xfrm>
          <a:off x="92075" y="92075"/>
          <a:ext cx="7937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演示文稿" r:id="rId3" imgW="793800" imgH="446040" progId="PowerPoint.Show.12">
                  <p:embed/>
                </p:oleObj>
              </mc:Choice>
              <mc:Fallback>
                <p:oleObj name="演示文稿" r:id="rId3" imgW="793800" imgH="4460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79375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 descr="D:\Temp\WeChat Files\183c5d6e990598506615f5597fa16d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01" y="2736493"/>
            <a:ext cx="5274310" cy="3293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5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11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三、群控产品介绍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群控产品介绍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2385646" y="616621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立式安装</a:t>
            </a:r>
            <a:endParaRPr lang="en-US" altLang="zh-CN" sz="1600" b="1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7" y="3662146"/>
            <a:ext cx="38512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23" y="3807480"/>
            <a:ext cx="3993222" cy="2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1475398" y="1992460"/>
            <a:ext cx="767622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触摸屏选层器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：提供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10.4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寸，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寸两种规格触摸选层器，以及配套的支架。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支架分为立式和壁挂式两种，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IC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卡选配，客户可根据项目的需求灵活配置。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856220" y="6087405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壁挂式安装</a:t>
            </a:r>
            <a:endParaRPr lang="en-US" altLang="zh-CN" sz="1600" b="1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0"/>
          <p:cNvSpPr>
            <a:spLocks noChangeArrowheads="1"/>
          </p:cNvSpPr>
          <p:nvPr/>
        </p:nvSpPr>
        <p:spPr bwMode="auto">
          <a:xfrm>
            <a:off x="1475398" y="2644923"/>
            <a:ext cx="7462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相关型号：</a:t>
            </a:r>
            <a:r>
              <a:rPr lang="en-GB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10.4</a:t>
            </a:r>
            <a:r>
              <a:rPr lang="zh-CN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寸触摸屏选层器</a:t>
            </a:r>
            <a:r>
              <a:rPr lang="en-US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GB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MCTC-DDS-T1</a:t>
            </a:r>
            <a:endParaRPr lang="zh-CN" altLang="zh-CN" sz="14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GB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15</a:t>
            </a:r>
            <a:r>
              <a:rPr lang="zh-CN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寸触摸屏选层器</a:t>
            </a:r>
            <a:r>
              <a:rPr lang="en-US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GB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MCTC-DDS-T2</a:t>
            </a:r>
            <a:endParaRPr lang="en-US" altLang="zh-CN" sz="14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4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en-GB" altLang="zh-CN" sz="14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10.4</a:t>
            </a:r>
            <a:r>
              <a:rPr lang="zh-CN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寸触摸屏选层器支架（立式）</a:t>
            </a:r>
            <a:r>
              <a:rPr lang="en-GB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MCTC-DDS-T1-B1</a:t>
            </a:r>
            <a:endParaRPr lang="zh-CN" altLang="zh-CN" sz="14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GB" altLang="zh-CN" sz="14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10.4</a:t>
            </a:r>
            <a:r>
              <a:rPr lang="zh-CN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寸触摸屏选层器支架（壁挂式）</a:t>
            </a:r>
            <a:r>
              <a:rPr lang="en-GB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MCTC-DDS-T1-B2</a:t>
            </a:r>
            <a:endParaRPr lang="zh-CN" altLang="zh-CN" sz="14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GB" altLang="zh-CN" sz="14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15</a:t>
            </a:r>
            <a:r>
              <a:rPr lang="zh-CN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寸触摸屏选层器支架（立式）</a:t>
            </a:r>
            <a:r>
              <a:rPr lang="en-GB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MCTC-DDS-T2-B1</a:t>
            </a:r>
            <a:endParaRPr lang="zh-CN" altLang="zh-CN" sz="14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GB" altLang="zh-CN" sz="14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15</a:t>
            </a:r>
            <a:r>
              <a:rPr lang="zh-CN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寸触摸屏选层器支架（壁挂式）</a:t>
            </a:r>
            <a:r>
              <a:rPr lang="en-GB" altLang="zh-CN" sz="14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MCTC-DDS-T2-B2</a:t>
            </a:r>
            <a:endParaRPr lang="zh-CN" altLang="zh-CN" sz="14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6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12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三、群控产品介绍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群控产品介绍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2057400" y="2150772"/>
            <a:ext cx="7462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按键式选层器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：真彩显示屏，带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IC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卡和不带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IC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卡为两种独立结构，结构更美观紧凑。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型号：</a:t>
            </a:r>
            <a:r>
              <a:rPr lang="en-GB" altLang="zh-CN" sz="1600" dirty="0"/>
              <a:t> </a:t>
            </a:r>
            <a:r>
              <a:rPr lang="zh-CN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按键式目的层选层器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GB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MCTC-DDS-K1</a:t>
            </a:r>
            <a:endParaRPr lang="zh-CN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3489035"/>
            <a:ext cx="120491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3522372"/>
            <a:ext cx="10096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3522372"/>
            <a:ext cx="92075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3554122"/>
            <a:ext cx="9334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13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三、群控产品介绍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群控产品介绍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1869293" y="2109425"/>
            <a:ext cx="7462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轿内目的层显示器</a:t>
            </a:r>
            <a:r>
              <a:rPr lang="zh-CN" altLang="en-US" sz="1600" b="1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16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9.7</a:t>
            </a:r>
            <a:r>
              <a:rPr lang="zh-CN" altLang="en-US" sz="16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，显示电梯运行的所有状态，最多显示前方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个停靠层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型号：目的层群控轿内显示器 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MCTC-HCB-T3-DDS</a:t>
            </a:r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>
            <a:fillRect/>
          </a:stretch>
        </p:blipFill>
        <p:spPr bwMode="auto">
          <a:xfrm>
            <a:off x="6387318" y="3674700"/>
            <a:ext cx="30972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6315881" y="5641613"/>
            <a:ext cx="863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正常显示</a:t>
            </a:r>
          </a:p>
        </p:txBody>
      </p:sp>
      <p:sp>
        <p:nvSpPr>
          <p:cNvPr id="10" name="文本框 39"/>
          <p:cNvSpPr txBox="1">
            <a:spLocks noChangeArrowheads="1"/>
          </p:cNvSpPr>
          <p:nvPr/>
        </p:nvSpPr>
        <p:spPr bwMode="auto">
          <a:xfrm>
            <a:off x="7539843" y="5641613"/>
            <a:ext cx="863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超载显示</a:t>
            </a:r>
          </a:p>
        </p:txBody>
      </p:sp>
      <p:sp>
        <p:nvSpPr>
          <p:cNvPr id="11" name="文本框 40"/>
          <p:cNvSpPr txBox="1">
            <a:spLocks noChangeArrowheads="1"/>
          </p:cNvSpPr>
          <p:nvPr/>
        </p:nvSpPr>
        <p:spPr bwMode="auto">
          <a:xfrm>
            <a:off x="8654268" y="5641613"/>
            <a:ext cx="863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故障显示</a:t>
            </a:r>
          </a:p>
        </p:txBody>
      </p:sp>
      <p:grpSp>
        <p:nvGrpSpPr>
          <p:cNvPr id="12" name="组合 9"/>
          <p:cNvGrpSpPr>
            <a:grpSpLocks/>
          </p:cNvGrpSpPr>
          <p:nvPr/>
        </p:nvGrpSpPr>
        <p:grpSpPr bwMode="auto">
          <a:xfrm>
            <a:off x="1548618" y="3524495"/>
            <a:ext cx="4248150" cy="2787650"/>
            <a:chOff x="467544" y="1999129"/>
            <a:chExt cx="3698185" cy="2486003"/>
          </a:xfrm>
        </p:grpSpPr>
        <p:pic>
          <p:nvPicPr>
            <p:cNvPr id="13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999129"/>
              <a:ext cx="3698185" cy="248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1" t="9088"/>
            <a:stretch>
              <a:fillRect/>
            </a:stretch>
          </p:blipFill>
          <p:spPr bwMode="auto">
            <a:xfrm>
              <a:off x="2370990" y="2027767"/>
              <a:ext cx="1765792" cy="151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81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14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四、应用案例</a:t>
            </a:r>
            <a:endParaRPr lang="zh-CN" altLang="en-US" dirty="0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49275" y="1688836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en-US" altLang="zh-CN" sz="2000" b="1" dirty="0" smtClean="0">
                <a:solidFill>
                  <a:srgbClr val="007379"/>
                </a:solidFill>
                <a:latin typeface="+mn-ea"/>
                <a:ea typeface="+mn-ea"/>
              </a:rPr>
              <a:t>34</a:t>
            </a:r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层全目的层项目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37" y="2543025"/>
            <a:ext cx="3727656" cy="27957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54" y="2147310"/>
            <a:ext cx="2839958" cy="37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8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7033218" y="2025331"/>
            <a:ext cx="4570123" cy="627717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群控方案介绍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smtClean="0"/>
              <a:t>02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群控功能说明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群控产品介绍</a:t>
            </a:r>
            <a:endParaRPr lang="zh-CN" altLang="en-US" dirty="0"/>
          </a:p>
        </p:txBody>
      </p:sp>
      <p:sp>
        <p:nvSpPr>
          <p:cNvPr id="15" name="内容占位符 5"/>
          <p:cNvSpPr>
            <a:spLocks noGrp="1"/>
          </p:cNvSpPr>
          <p:nvPr>
            <p:ph sz="quarter" idx="14"/>
          </p:nvPr>
        </p:nvSpPr>
        <p:spPr>
          <a:xfrm>
            <a:off x="5807681" y="4806631"/>
            <a:ext cx="914400" cy="914400"/>
          </a:xfrm>
        </p:spPr>
        <p:txBody>
          <a:bodyPr/>
          <a:lstStyle/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6" name="内容占位符 6"/>
          <p:cNvSpPr>
            <a:spLocks noGrp="1"/>
          </p:cNvSpPr>
          <p:nvPr>
            <p:ph sz="quarter" idx="15"/>
          </p:nvPr>
        </p:nvSpPr>
        <p:spPr>
          <a:xfrm>
            <a:off x="7033218" y="4806631"/>
            <a:ext cx="4570123" cy="914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系统应用介绍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835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一、群控方案介绍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3</a:t>
            </a:fld>
            <a:endParaRPr lang="de-DE" noProof="0" dirty="0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特点说明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23" name="矩形 16"/>
          <p:cNvSpPr>
            <a:spLocks noChangeArrowheads="1"/>
          </p:cNvSpPr>
          <p:nvPr/>
        </p:nvSpPr>
        <p:spPr bwMode="auto">
          <a:xfrm>
            <a:off x="1244958" y="2723563"/>
            <a:ext cx="4495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6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目的层群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系统可实现最多八台电梯的群组控制，具备完善的普通群控和目的层群控解决方案。智能、功能丰富，具备上行高峰、下行高峰、瞬间高峰、正常模式、节能模式等五种交通模式，且能智能学习群控人流情况，并根据历史人流情况智能预测和调节交通模式，以达到群控模式最优，人流运输效率最大化。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/>
          <a:stretch>
            <a:fillRect/>
          </a:stretch>
        </p:blipFill>
        <p:spPr bwMode="auto">
          <a:xfrm>
            <a:off x="6202251" y="2728275"/>
            <a:ext cx="39227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8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4</a:t>
            </a:fld>
            <a:endParaRPr lang="de-DE" noProof="0" dirty="0"/>
          </a:p>
        </p:txBody>
      </p:sp>
      <p:sp>
        <p:nvSpPr>
          <p:cNvPr id="38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一、群控方案介绍</a:t>
            </a:r>
            <a:endParaRPr lang="zh-CN" altLang="en-US" dirty="0"/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系统结构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42" name="矩形 6"/>
          <p:cNvSpPr>
            <a:spLocks noChangeArrowheads="1"/>
          </p:cNvSpPr>
          <p:nvPr/>
        </p:nvSpPr>
        <p:spPr bwMode="auto">
          <a:xfrm>
            <a:off x="1828800" y="20574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全目的层群控系统拓扑</a:t>
            </a:r>
            <a:endParaRPr lang="en-US" altLang="zh-CN" sz="1600" b="1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479675"/>
            <a:ext cx="5138737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10"/>
          <p:cNvSpPr>
            <a:spLocks noChangeArrowheads="1"/>
          </p:cNvSpPr>
          <p:nvPr/>
        </p:nvSpPr>
        <p:spPr bwMode="auto">
          <a:xfrm>
            <a:off x="1611313" y="2781300"/>
            <a:ext cx="33416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说明：   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1600" dirty="0">
                <a:solidFill>
                  <a:srgbClr val="231F20"/>
                </a:solidFill>
                <a:ea typeface="楷体" panose="02010609060101010101" pitchFamily="49" charset="-122"/>
                <a:cs typeface="Lucida Sans Unicode" panose="020B0602030504020204" pitchFamily="34" charset="0"/>
              </a:rPr>
              <a:t> ∙ 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群控板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MCTC-GCB-B1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CANBUS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通讯与各单梯控制器连接。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1600" dirty="0">
                <a:solidFill>
                  <a:srgbClr val="231F20"/>
                </a:solidFill>
                <a:ea typeface="楷体" panose="02010609060101010101" pitchFamily="49" charset="-122"/>
              </a:rPr>
              <a:t> ∙ 厅外为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目的层选层器，通过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CANBUS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通讯与群控板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MCTC-GCB-B1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连接。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eaLnBrk="1" hangingPunct="1"/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1600" dirty="0">
                <a:solidFill>
                  <a:srgbClr val="231F20"/>
                </a:solidFill>
                <a:ea typeface="楷体" panose="02010609060101010101" pitchFamily="49" charset="-122"/>
              </a:rPr>
              <a:t>∙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每层选层器的配置数量不需要和控制器的数量相同，可根据人流量和空间灵活选择。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1600" dirty="0">
                <a:solidFill>
                  <a:srgbClr val="231F20"/>
                </a:solidFill>
                <a:ea typeface="楷体" panose="02010609060101010101" pitchFamily="49" charset="-122"/>
              </a:rPr>
              <a:t> ∙各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单梯轿内配置目的层显示器，不配置轿内楼层召唤。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94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5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一、群控方案介绍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系统结构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514341" y="2150772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混合式群控系统拓扑</a:t>
            </a:r>
            <a:endParaRPr lang="en-US" altLang="zh-CN" sz="1600" b="1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576254" y="2641309"/>
            <a:ext cx="3138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说明： 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1600" dirty="0">
                <a:solidFill>
                  <a:srgbClr val="231F20"/>
                </a:solidFill>
                <a:ea typeface="楷体" panose="02010609060101010101" pitchFamily="49" charset="-122"/>
                <a:cs typeface="Lucida Sans Unicode" panose="020B0602030504020204" pitchFamily="34" charset="0"/>
              </a:rPr>
              <a:t> ∙ 厅外某些楼层使用普通上下行召唤，另一些楼层使用目的层选层器召唤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1" y="2171409"/>
            <a:ext cx="5345113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6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二、群控功能介绍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交通模式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75273" y="3642351"/>
            <a:ext cx="1890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智能化的电梯人流出行模式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84252" y="1970771"/>
            <a:ext cx="2459865" cy="4636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accent2"/>
                </a:solidFill>
              </a:rPr>
              <a:t>正常交通模式</a:t>
            </a:r>
          </a:p>
        </p:txBody>
      </p:sp>
      <p:sp>
        <p:nvSpPr>
          <p:cNvPr id="9" name="左中括号 8"/>
          <p:cNvSpPr/>
          <p:nvPr/>
        </p:nvSpPr>
        <p:spPr bwMode="auto">
          <a:xfrm>
            <a:off x="2766680" y="2202591"/>
            <a:ext cx="149988" cy="4070234"/>
          </a:xfrm>
          <a:prstGeom prst="leftBracke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6000908" y="2061657"/>
            <a:ext cx="611889" cy="35807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197730" y="2033313"/>
            <a:ext cx="33952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适用于出行人流比较均衡的时段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07261" y="4879784"/>
            <a:ext cx="2459865" cy="4636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accent2"/>
                </a:solidFill>
              </a:rPr>
              <a:t>瞬时高峰模式</a:t>
            </a:r>
          </a:p>
        </p:txBody>
      </p:sp>
      <p:sp>
        <p:nvSpPr>
          <p:cNvPr id="16" name="右箭头 15"/>
          <p:cNvSpPr/>
          <p:nvPr/>
        </p:nvSpPr>
        <p:spPr>
          <a:xfrm>
            <a:off x="6000908" y="3003409"/>
            <a:ext cx="611889" cy="35807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183662" y="2783493"/>
            <a:ext cx="3395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从大厅出发乘梯人数较多，适用于早晨上班等时段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95972" y="2980515"/>
            <a:ext cx="2459865" cy="4636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accent2"/>
                </a:solidFill>
              </a:rPr>
              <a:t>上行高峰模式</a:t>
            </a:r>
          </a:p>
        </p:txBody>
      </p:sp>
      <p:sp>
        <p:nvSpPr>
          <p:cNvPr id="19" name="右箭头 18"/>
          <p:cNvSpPr/>
          <p:nvPr/>
        </p:nvSpPr>
        <p:spPr>
          <a:xfrm>
            <a:off x="6000908" y="3945161"/>
            <a:ext cx="611889" cy="35807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197730" y="3751421"/>
            <a:ext cx="3395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人流从大楼各层下行至大厅层，适用于下班等时段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04913" y="3945024"/>
            <a:ext cx="2459865" cy="4636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accent2"/>
                </a:solidFill>
              </a:rPr>
              <a:t>下行高峰模式</a:t>
            </a:r>
          </a:p>
        </p:txBody>
      </p:sp>
      <p:sp>
        <p:nvSpPr>
          <p:cNvPr id="22" name="右箭头 21"/>
          <p:cNvSpPr/>
          <p:nvPr/>
        </p:nvSpPr>
        <p:spPr>
          <a:xfrm>
            <a:off x="6054832" y="4889301"/>
            <a:ext cx="611889" cy="35807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183662" y="4572994"/>
            <a:ext cx="33952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某个楼层呼梯指令超过</a:t>
            </a:r>
            <a:r>
              <a:rPr lang="en-US" altLang="zh-CN" sz="16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个，触发瞬时高峰，分配设定数量电梯对高峰楼层服务，如中午餐厅层就餐后服务时段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91473" y="5913719"/>
            <a:ext cx="2459865" cy="4636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accent2"/>
                </a:solidFill>
              </a:rPr>
              <a:t>节能交通模式</a:t>
            </a:r>
          </a:p>
        </p:txBody>
      </p:sp>
      <p:sp>
        <p:nvSpPr>
          <p:cNvPr id="25" name="右箭头 24"/>
          <p:cNvSpPr/>
          <p:nvPr/>
        </p:nvSpPr>
        <p:spPr>
          <a:xfrm>
            <a:off x="6039044" y="5923236"/>
            <a:ext cx="611889" cy="35807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/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7197730" y="5730039"/>
            <a:ext cx="33952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在侯梯时间允许的范围后，更少的启动电梯，适用于夜间人流较少的时段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73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7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二、群控功能介绍</a:t>
            </a:r>
            <a:endParaRPr lang="zh-CN" altLang="en-US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75273" y="1736846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交通模式自设定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16"/>
          <p:cNvSpPr>
            <a:spLocks noChangeArrowheads="1"/>
          </p:cNvSpPr>
          <p:nvPr/>
        </p:nvSpPr>
        <p:spPr bwMode="auto">
          <a:xfrm>
            <a:off x="674661" y="2069413"/>
            <a:ext cx="10495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用户可以根据人流的特点，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</a:t>
            </a:r>
            <a:r>
              <a:rPr lang="zh-CN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周的每天有十个时间段，可以设定每个时间段系统的交通模式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</a:t>
            </a:r>
            <a:r>
              <a:rPr lang="zh-CN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个时间段可以供用户进行灵活设置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74049" y="4275753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后备电源运行模式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6"/>
          <p:cNvSpPr>
            <a:spLocks noChangeArrowheads="1"/>
          </p:cNvSpPr>
          <p:nvPr/>
        </p:nvSpPr>
        <p:spPr bwMode="auto">
          <a:xfrm>
            <a:off x="800049" y="4608320"/>
            <a:ext cx="1029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楼</a:t>
            </a:r>
            <a:r>
              <a:rPr lang="zh-CN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宇停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电时，</a:t>
            </a:r>
            <a:r>
              <a:rPr lang="zh-CN" altLang="en-US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受发电机容量限制，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限</a:t>
            </a:r>
            <a:r>
              <a:rPr lang="zh-CN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制使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用电梯</a:t>
            </a:r>
            <a:r>
              <a:rPr lang="zh-CN" altLang="en-US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台</a:t>
            </a:r>
            <a:r>
              <a:rPr lang="zh-CN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数。后备电源开关输入有效后，系统由后备电源供电，启动运行电梯台数受限，运行台数可以由用户进行设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</a:t>
            </a:r>
            <a:r>
              <a:rPr lang="zh-CN" altLang="en-US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74661" y="2704219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分区服务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6"/>
          <p:cNvSpPr>
            <a:spLocks noChangeArrowheads="1"/>
          </p:cNvSpPr>
          <p:nvPr/>
        </p:nvSpPr>
        <p:spPr bwMode="auto">
          <a:xfrm>
            <a:off x="674049" y="3008650"/>
            <a:ext cx="10495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用户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</a:t>
            </a:r>
            <a:r>
              <a:rPr lang="zh-CN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据电梯的楼高和楼层数，划分电梯服务的区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</a:t>
            </a:r>
            <a:r>
              <a:rPr lang="zh-CN" altLang="en-US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160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75887" y="3474593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智能自学习模式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675275" y="3793092"/>
            <a:ext cx="10495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群控系统根据历史呼梯情况，智能识别各个时段的交通模式，以及智能划分各个楼层的服务区间。</a:t>
            </a:r>
            <a:endParaRPr lang="zh-CN" altLang="zh-CN" sz="160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74661" y="5273506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群控指标输出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6"/>
          <p:cNvSpPr>
            <a:spLocks noChangeArrowheads="1"/>
          </p:cNvSpPr>
          <p:nvPr/>
        </p:nvSpPr>
        <p:spPr bwMode="auto">
          <a:xfrm>
            <a:off x="674049" y="5606075"/>
            <a:ext cx="10495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</a:t>
            </a:r>
            <a:r>
              <a:rPr lang="zh-CN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r>
              <a:rPr lang="zh-CN" altLang="en-US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参数</a:t>
            </a:r>
            <a:r>
              <a:rPr lang="zh-CN" altLang="zh-CN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</a:t>
            </a:r>
            <a:r>
              <a:rPr lang="zh-CN" altLang="zh-CN" sz="16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看某段时间群控系统的一些指标，如平均侯梯时间、平均乘梯时间、满载率、长候梯率</a:t>
            </a:r>
            <a:r>
              <a:rPr lang="zh-CN" altLang="en-US" sz="16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160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86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8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二、群控功能介绍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群控分配原理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780380" y="3213273"/>
            <a:ext cx="1265041" cy="2951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/>
              <a:t>影响群控性能的关键因素</a:t>
            </a:r>
          </a:p>
        </p:txBody>
      </p:sp>
      <p:sp>
        <p:nvSpPr>
          <p:cNvPr id="9" name="矩形 8"/>
          <p:cNvSpPr/>
          <p:nvPr/>
        </p:nvSpPr>
        <p:spPr>
          <a:xfrm>
            <a:off x="4184178" y="3256366"/>
            <a:ext cx="1481070" cy="311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 smtClean="0"/>
              <a:t>候梯时间</a:t>
            </a:r>
          </a:p>
        </p:txBody>
      </p:sp>
      <p:sp>
        <p:nvSpPr>
          <p:cNvPr id="10" name="矩形 9"/>
          <p:cNvSpPr/>
          <p:nvPr/>
        </p:nvSpPr>
        <p:spPr>
          <a:xfrm>
            <a:off x="4184178" y="3913188"/>
            <a:ext cx="1481070" cy="311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 smtClean="0"/>
              <a:t>乘梯时间</a:t>
            </a:r>
          </a:p>
        </p:txBody>
      </p:sp>
      <p:sp>
        <p:nvSpPr>
          <p:cNvPr id="11" name="矩形 10"/>
          <p:cNvSpPr/>
          <p:nvPr/>
        </p:nvSpPr>
        <p:spPr>
          <a:xfrm>
            <a:off x="4184178" y="4576450"/>
            <a:ext cx="1481070" cy="311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 smtClean="0"/>
              <a:t>能耗</a:t>
            </a:r>
          </a:p>
        </p:txBody>
      </p:sp>
      <p:sp>
        <p:nvSpPr>
          <p:cNvPr id="12" name="矩形 11"/>
          <p:cNvSpPr/>
          <p:nvPr/>
        </p:nvSpPr>
        <p:spPr>
          <a:xfrm>
            <a:off x="4184178" y="5127217"/>
            <a:ext cx="1481070" cy="311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 smtClean="0"/>
              <a:t>拥挤度</a:t>
            </a:r>
          </a:p>
        </p:txBody>
      </p:sp>
      <p:sp>
        <p:nvSpPr>
          <p:cNvPr id="13" name="矩形 12"/>
          <p:cNvSpPr/>
          <p:nvPr/>
        </p:nvSpPr>
        <p:spPr>
          <a:xfrm>
            <a:off x="4184178" y="5677984"/>
            <a:ext cx="1481070" cy="311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 smtClean="0"/>
              <a:t>新指令影响</a:t>
            </a:r>
          </a:p>
        </p:txBody>
      </p:sp>
      <p:sp>
        <p:nvSpPr>
          <p:cNvPr id="14" name="右箭头 13"/>
          <p:cNvSpPr/>
          <p:nvPr/>
        </p:nvSpPr>
        <p:spPr>
          <a:xfrm>
            <a:off x="901521" y="4463955"/>
            <a:ext cx="1339403" cy="2680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/>
          </a:p>
        </p:txBody>
      </p:sp>
      <p:sp>
        <p:nvSpPr>
          <p:cNvPr id="15" name="矩形 14"/>
          <p:cNvSpPr/>
          <p:nvPr/>
        </p:nvSpPr>
        <p:spPr>
          <a:xfrm>
            <a:off x="606870" y="406655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新的指令输入</a:t>
            </a:r>
            <a:endParaRPr lang="en-US" altLang="zh-CN" sz="180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20471" y="2105261"/>
            <a:ext cx="5383371" cy="5188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/>
              <a:t>智能化、多维度的群控算法模型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5202" r="5975" b="17801"/>
          <a:stretch>
            <a:fillRect/>
          </a:stretch>
        </p:blipFill>
        <p:spPr bwMode="auto">
          <a:xfrm>
            <a:off x="6048705" y="3793379"/>
            <a:ext cx="1916220" cy="159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6221985" y="331795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算法数学模型</a:t>
            </a:r>
            <a:endParaRPr lang="en-US" altLang="zh-CN" sz="1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8472153" y="4500281"/>
            <a:ext cx="1339403" cy="2680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/>
          </a:p>
        </p:txBody>
      </p:sp>
      <p:sp>
        <p:nvSpPr>
          <p:cNvPr id="22" name="矩形 21"/>
          <p:cNvSpPr/>
          <p:nvPr/>
        </p:nvSpPr>
        <p:spPr>
          <a:xfrm>
            <a:off x="8304727" y="406655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指标最优电梯</a:t>
            </a:r>
            <a:endParaRPr lang="en-US" altLang="zh-CN" sz="180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40601" y="2672716"/>
            <a:ext cx="983780" cy="101457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/>
          </a:p>
        </p:txBody>
      </p:sp>
      <p:sp>
        <p:nvSpPr>
          <p:cNvPr id="24" name="矩形 23"/>
          <p:cNvSpPr/>
          <p:nvPr/>
        </p:nvSpPr>
        <p:spPr>
          <a:xfrm>
            <a:off x="2647197" y="2954560"/>
            <a:ext cx="5657530" cy="3468675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9529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9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三、群控产品介绍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群控产品介绍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45" y="2984908"/>
            <a:ext cx="4249029" cy="2832686"/>
          </a:xfrm>
          <a:prstGeom prst="rect">
            <a:avLst/>
          </a:prstGeom>
        </p:spPr>
      </p:pic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7086552" y="2984908"/>
            <a:ext cx="3429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DC24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电源端口</a:t>
            </a:r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，电源；</a:t>
            </a:r>
          </a:p>
          <a:p>
            <a:pPr eaLnBrk="1" hangingPunct="1"/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CAN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通讯端口</a:t>
            </a:r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×8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，与控制器、选层器通讯；</a:t>
            </a:r>
            <a:endParaRPr lang="en-US" altLang="zh-CN" sz="1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通讯端口</a:t>
            </a:r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，物联网监控；</a:t>
            </a:r>
          </a:p>
          <a:p>
            <a:pPr eaLnBrk="1" hangingPunct="1"/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232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通信端口</a:t>
            </a:r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，上位机调试监控；</a:t>
            </a:r>
          </a:p>
          <a:p>
            <a:pPr eaLnBrk="1" hangingPunct="1"/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RJ45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调试器端口</a:t>
            </a:r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，调试器调试；</a:t>
            </a:r>
          </a:p>
          <a:p>
            <a:pPr eaLnBrk="1" hangingPunct="1"/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DI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数字输入端口</a:t>
            </a:r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×8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，功能输入端口；</a:t>
            </a:r>
          </a:p>
          <a:p>
            <a:pPr eaLnBrk="1" hangingPunct="1"/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继电器输出端口</a:t>
            </a:r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×4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，功能输出端口；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237371" y="2050526"/>
            <a:ext cx="931339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目的层群</a:t>
            </a:r>
            <a:r>
              <a:rPr lang="zh-CN" altLang="en-US" sz="1600" b="1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控板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MCTC-GCB-B1,</a:t>
            </a:r>
            <a:r>
              <a:rPr lang="zh-CN" altLang="en-US" sz="16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群控核心板，负责群组内电梯指令信息的采集，群控算法的计算，以及指令的分配等</a:t>
            </a:r>
            <a:endParaRPr lang="en-US" altLang="zh-CN" sz="1600" dirty="0">
              <a:solidFill>
                <a:srgbClr val="231F2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89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c0fee130352c26806ddebbfd2c911ee1dd1da"/>
</p:tagLst>
</file>

<file path=ppt/theme/theme1.xml><?xml version="1.0" encoding="utf-8"?>
<a:theme xmlns:a="http://schemas.openxmlformats.org/drawingml/2006/main" name="00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err="1" smtClean="0"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solidFill>
          <a:schemeClr val="accent3"/>
        </a:solidFill>
        <a:ln>
          <a:noFill/>
        </a:ln>
      </a:spPr>
      <a:bodyPr wrap="square" lIns="180000" tIns="90000" rIns="180000" bIns="90000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OVANCE 2019 PPT.pptx" id="{02ACDD9A-6DA0-4F5E-BBB3-159F38B85AEA}" vid="{082D53E9-39A1-41ED-A1AB-ADDE5848E2B4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ö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ö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</TotalTime>
  <Words>1021</Words>
  <Application>Microsoft Office PowerPoint</Application>
  <PresentationFormat>自定义</PresentationFormat>
  <Paragraphs>127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Helvetica Light</vt:lpstr>
      <vt:lpstr>楷体</vt:lpstr>
      <vt:lpstr>宋体</vt:lpstr>
      <vt:lpstr>Microsoft YaHei</vt:lpstr>
      <vt:lpstr>Microsoft YaHei</vt:lpstr>
      <vt:lpstr>Arial</vt:lpstr>
      <vt:lpstr>Calibri</vt:lpstr>
      <vt:lpstr>Calibri Light</vt:lpstr>
      <vt:lpstr>Lucida Sans Unicode</vt:lpstr>
      <vt:lpstr>Segoe UI Light</vt:lpstr>
      <vt:lpstr>Wingdings</vt:lpstr>
      <vt:lpstr>00</vt:lpstr>
      <vt:lpstr>1_自定义设计方案</vt:lpstr>
      <vt:lpstr>自定义设计方案</vt:lpstr>
      <vt:lpstr>Microsoft PowerPoint 演示文稿</vt:lpstr>
      <vt:lpstr>PowerPoint 演示文稿</vt:lpstr>
      <vt:lpstr>PowerPoint 演示文稿</vt:lpstr>
      <vt:lpstr>一、群控方案介绍</vt:lpstr>
      <vt:lpstr>一、群控方案介绍</vt:lpstr>
      <vt:lpstr>一、群控方案介绍</vt:lpstr>
      <vt:lpstr>二、群控功能介绍</vt:lpstr>
      <vt:lpstr>二、群控功能介绍</vt:lpstr>
      <vt:lpstr>二、群控功能介绍</vt:lpstr>
      <vt:lpstr>三、群控产品介绍</vt:lpstr>
      <vt:lpstr>三、群控产品介绍</vt:lpstr>
      <vt:lpstr>三、群控产品介绍</vt:lpstr>
      <vt:lpstr>三、群控产品介绍</vt:lpstr>
      <vt:lpstr>三、群控产品介绍</vt:lpstr>
      <vt:lpstr>四、应用案例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guzhipei（顾智培）</dc:creator>
  <cp:lastModifiedBy>weipeng（魏鹏）</cp:lastModifiedBy>
  <cp:revision>236</cp:revision>
  <dcterms:created xsi:type="dcterms:W3CDTF">2019-04-30T01:17:27Z</dcterms:created>
  <dcterms:modified xsi:type="dcterms:W3CDTF">2021-11-03T08:25:07Z</dcterms:modified>
</cp:coreProperties>
</file>